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2" r:id="rId3"/>
    <p:sldId id="304" r:id="rId4"/>
    <p:sldId id="285" r:id="rId5"/>
    <p:sldId id="288" r:id="rId6"/>
    <p:sldId id="290" r:id="rId7"/>
    <p:sldId id="289" r:id="rId8"/>
    <p:sldId id="277" r:id="rId9"/>
    <p:sldId id="297" r:id="rId10"/>
    <p:sldId id="299" r:id="rId11"/>
    <p:sldId id="28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BCC55-5FF2-417D-ABEC-35A369A4E9D5}" v="10" dt="2025-05-16T10:57:35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>
        <p:scale>
          <a:sx n="63" d="100"/>
          <a:sy n="63" d="100"/>
        </p:scale>
        <p:origin x="7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i Ellingsen Bertheau" userId="dbb98774-4293-4051-9f6f-4c87825ba4ec" providerId="ADAL" clId="{45ABCC55-5FF2-417D-ABEC-35A369A4E9D5}"/>
    <pc:docChg chg="custSel delSld modSld sldOrd">
      <pc:chgData name="Kirsti Ellingsen Bertheau" userId="dbb98774-4293-4051-9f6f-4c87825ba4ec" providerId="ADAL" clId="{45ABCC55-5FF2-417D-ABEC-35A369A4E9D5}" dt="2025-05-16T10:58:26.561" v="761" actId="20577"/>
      <pc:docMkLst>
        <pc:docMk/>
      </pc:docMkLst>
      <pc:sldChg chg="modSp mod">
        <pc:chgData name="Kirsti Ellingsen Bertheau" userId="dbb98774-4293-4051-9f6f-4c87825ba4ec" providerId="ADAL" clId="{45ABCC55-5FF2-417D-ABEC-35A369A4E9D5}" dt="2025-05-16T09:50:37.457" v="590" actId="20577"/>
        <pc:sldMkLst>
          <pc:docMk/>
          <pc:sldMk cId="1773903288" sldId="256"/>
        </pc:sldMkLst>
        <pc:spChg chg="mod">
          <ac:chgData name="Kirsti Ellingsen Bertheau" userId="dbb98774-4293-4051-9f6f-4c87825ba4ec" providerId="ADAL" clId="{45ABCC55-5FF2-417D-ABEC-35A369A4E9D5}" dt="2025-05-16T09:50:37.457" v="590" actId="20577"/>
          <ac:spMkLst>
            <pc:docMk/>
            <pc:sldMk cId="1773903288" sldId="256"/>
            <ac:spMk id="5" creationId="{CCB7438C-C5DC-4D3C-A38D-E14C741E61C8}"/>
          </ac:spMkLst>
        </pc:spChg>
      </pc:sldChg>
      <pc:sldChg chg="addSp delSp modSp mod">
        <pc:chgData name="Kirsti Ellingsen Bertheau" userId="dbb98774-4293-4051-9f6f-4c87825ba4ec" providerId="ADAL" clId="{45ABCC55-5FF2-417D-ABEC-35A369A4E9D5}" dt="2025-05-16T10:55:46.994" v="726" actId="1076"/>
        <pc:sldMkLst>
          <pc:docMk/>
          <pc:sldMk cId="0" sldId="277"/>
        </pc:sldMkLst>
        <pc:spChg chg="mod">
          <ac:chgData name="Kirsti Ellingsen Bertheau" userId="dbb98774-4293-4051-9f6f-4c87825ba4ec" providerId="ADAL" clId="{45ABCC55-5FF2-417D-ABEC-35A369A4E9D5}" dt="2025-05-16T10:55:35.781" v="725" actId="403"/>
          <ac:spMkLst>
            <pc:docMk/>
            <pc:sldMk cId="0" sldId="277"/>
            <ac:spMk id="3" creationId="{92FA4F5F-3DFB-4F6F-AB12-7F58E05A7437}"/>
          </ac:spMkLst>
        </pc:spChg>
        <pc:spChg chg="add del mod">
          <ac:chgData name="Kirsti Ellingsen Bertheau" userId="dbb98774-4293-4051-9f6f-4c87825ba4ec" providerId="ADAL" clId="{45ABCC55-5FF2-417D-ABEC-35A369A4E9D5}" dt="2025-05-16T10:49:48.175" v="653" actId="478"/>
          <ac:spMkLst>
            <pc:docMk/>
            <pc:sldMk cId="0" sldId="277"/>
            <ac:spMk id="5" creationId="{D175E23B-48AA-40C5-7BCC-12EC8970A88D}"/>
          </ac:spMkLst>
        </pc:spChg>
        <pc:spChg chg="del mod">
          <ac:chgData name="Kirsti Ellingsen Bertheau" userId="dbb98774-4293-4051-9f6f-4c87825ba4ec" providerId="ADAL" clId="{45ABCC55-5FF2-417D-ABEC-35A369A4E9D5}" dt="2025-05-16T10:49:43.215" v="652" actId="478"/>
          <ac:spMkLst>
            <pc:docMk/>
            <pc:sldMk cId="0" sldId="277"/>
            <ac:spMk id="27650" creationId="{6C279ED3-4A2F-48AD-AB24-F63DF23AB8B6}"/>
          </ac:spMkLst>
        </pc:spChg>
        <pc:picChg chg="mod">
          <ac:chgData name="Kirsti Ellingsen Bertheau" userId="dbb98774-4293-4051-9f6f-4c87825ba4ec" providerId="ADAL" clId="{45ABCC55-5FF2-417D-ABEC-35A369A4E9D5}" dt="2025-05-16T10:55:46.994" v="726" actId="1076"/>
          <ac:picMkLst>
            <pc:docMk/>
            <pc:sldMk cId="0" sldId="277"/>
            <ac:picMk id="2" creationId="{DBBD5CE8-54DD-D089-B6F1-CAE49949B081}"/>
          </ac:picMkLst>
        </pc:picChg>
      </pc:sldChg>
      <pc:sldChg chg="addSp delSp modSp mod ord">
        <pc:chgData name="Kirsti Ellingsen Bertheau" userId="dbb98774-4293-4051-9f6f-4c87825ba4ec" providerId="ADAL" clId="{45ABCC55-5FF2-417D-ABEC-35A369A4E9D5}" dt="2025-05-16T10:53:53.532" v="679" actId="27636"/>
        <pc:sldMkLst>
          <pc:docMk/>
          <pc:sldMk cId="0" sldId="285"/>
        </pc:sldMkLst>
        <pc:spChg chg="mod">
          <ac:chgData name="Kirsti Ellingsen Bertheau" userId="dbb98774-4293-4051-9f6f-4c87825ba4ec" providerId="ADAL" clId="{45ABCC55-5FF2-417D-ABEC-35A369A4E9D5}" dt="2025-05-16T10:53:53.532" v="679" actId="27636"/>
          <ac:spMkLst>
            <pc:docMk/>
            <pc:sldMk cId="0" sldId="285"/>
            <ac:spMk id="3" creationId="{92FA4F5F-3DFB-4F6F-AB12-7F58E05A7437}"/>
          </ac:spMkLst>
        </pc:spChg>
        <pc:spChg chg="add del mod">
          <ac:chgData name="Kirsti Ellingsen Bertheau" userId="dbb98774-4293-4051-9f6f-4c87825ba4ec" providerId="ADAL" clId="{45ABCC55-5FF2-417D-ABEC-35A369A4E9D5}" dt="2025-05-16T10:49:20.353" v="648" actId="478"/>
          <ac:spMkLst>
            <pc:docMk/>
            <pc:sldMk cId="0" sldId="285"/>
            <ac:spMk id="6" creationId="{1CF10634-0CF3-B7D0-C19F-0974A5D03B2C}"/>
          </ac:spMkLst>
        </pc:spChg>
        <pc:spChg chg="del mod">
          <ac:chgData name="Kirsti Ellingsen Bertheau" userId="dbb98774-4293-4051-9f6f-4c87825ba4ec" providerId="ADAL" clId="{45ABCC55-5FF2-417D-ABEC-35A369A4E9D5}" dt="2025-05-16T10:49:13.444" v="647" actId="478"/>
          <ac:spMkLst>
            <pc:docMk/>
            <pc:sldMk cId="0" sldId="285"/>
            <ac:spMk id="27650" creationId="{6C279ED3-4A2F-48AD-AB24-F63DF23AB8B6}"/>
          </ac:spMkLst>
        </pc:spChg>
      </pc:sldChg>
      <pc:sldChg chg="delSp modSp mod">
        <pc:chgData name="Kirsti Ellingsen Bertheau" userId="dbb98774-4293-4051-9f6f-4c87825ba4ec" providerId="ADAL" clId="{45ABCC55-5FF2-417D-ABEC-35A369A4E9D5}" dt="2025-05-16T10:57:12.674" v="744" actId="6549"/>
        <pc:sldMkLst>
          <pc:docMk/>
          <pc:sldMk cId="0" sldId="287"/>
        </pc:sldMkLst>
        <pc:spChg chg="mod">
          <ac:chgData name="Kirsti Ellingsen Bertheau" userId="dbb98774-4293-4051-9f6f-4c87825ba4ec" providerId="ADAL" clId="{45ABCC55-5FF2-417D-ABEC-35A369A4E9D5}" dt="2025-05-16T09:53:20.834" v="620" actId="1076"/>
          <ac:spMkLst>
            <pc:docMk/>
            <pc:sldMk cId="0" sldId="287"/>
            <ac:spMk id="2" creationId="{B9F58026-0E60-25E0-3DC2-A485A7C47406}"/>
          </ac:spMkLst>
        </pc:spChg>
        <pc:spChg chg="mod">
          <ac:chgData name="Kirsti Ellingsen Bertheau" userId="dbb98774-4293-4051-9f6f-4c87825ba4ec" providerId="ADAL" clId="{45ABCC55-5FF2-417D-ABEC-35A369A4E9D5}" dt="2025-05-16T10:57:12.674" v="744" actId="6549"/>
          <ac:spMkLst>
            <pc:docMk/>
            <pc:sldMk cId="0" sldId="287"/>
            <ac:spMk id="3" creationId="{A8E5D7B2-EAEE-40FF-8EAC-D4C5DCB95351}"/>
          </ac:spMkLst>
        </pc:spChg>
        <pc:spChg chg="del mod">
          <ac:chgData name="Kirsti Ellingsen Bertheau" userId="dbb98774-4293-4051-9f6f-4c87825ba4ec" providerId="ADAL" clId="{45ABCC55-5FF2-417D-ABEC-35A369A4E9D5}" dt="2025-05-16T10:50:25.912" v="662" actId="478"/>
          <ac:spMkLst>
            <pc:docMk/>
            <pc:sldMk cId="0" sldId="287"/>
            <ac:spMk id="6" creationId="{15C649F0-D163-4E2B-90C2-5CC3644082C5}"/>
          </ac:spMkLst>
        </pc:spChg>
      </pc:sldChg>
      <pc:sldChg chg="delSp modSp mod ord">
        <pc:chgData name="Kirsti Ellingsen Bertheau" userId="dbb98774-4293-4051-9f6f-4c87825ba4ec" providerId="ADAL" clId="{45ABCC55-5FF2-417D-ABEC-35A369A4E9D5}" dt="2025-05-16T10:58:12.355" v="760" actId="20577"/>
        <pc:sldMkLst>
          <pc:docMk/>
          <pc:sldMk cId="3400485581" sldId="288"/>
        </pc:sldMkLst>
        <pc:spChg chg="mod">
          <ac:chgData name="Kirsti Ellingsen Bertheau" userId="dbb98774-4293-4051-9f6f-4c87825ba4ec" providerId="ADAL" clId="{45ABCC55-5FF2-417D-ABEC-35A369A4E9D5}" dt="2025-05-16T10:58:12.355" v="760" actId="20577"/>
          <ac:spMkLst>
            <pc:docMk/>
            <pc:sldMk cId="3400485581" sldId="288"/>
            <ac:spMk id="3" creationId="{A18B1635-2886-4BBB-B45B-3E5128373C99}"/>
          </ac:spMkLst>
        </pc:spChg>
        <pc:spChg chg="del mod">
          <ac:chgData name="Kirsti Ellingsen Bertheau" userId="dbb98774-4293-4051-9f6f-4c87825ba4ec" providerId="ADAL" clId="{45ABCC55-5FF2-417D-ABEC-35A369A4E9D5}" dt="2025-05-16T10:49:01.963" v="645" actId="478"/>
          <ac:spMkLst>
            <pc:docMk/>
            <pc:sldMk cId="3400485581" sldId="288"/>
            <ac:spMk id="6" creationId="{76D11713-C935-482A-86CB-5217431ED099}"/>
          </ac:spMkLst>
        </pc:spChg>
        <pc:spChg chg="mod">
          <ac:chgData name="Kirsti Ellingsen Bertheau" userId="dbb98774-4293-4051-9f6f-4c87825ba4ec" providerId="ADAL" clId="{45ABCC55-5FF2-417D-ABEC-35A369A4E9D5}" dt="2025-05-16T09:31:04.554" v="389" actId="1076"/>
          <ac:spMkLst>
            <pc:docMk/>
            <pc:sldMk cId="3400485581" sldId="288"/>
            <ac:spMk id="7" creationId="{29B75FEB-89C2-F426-C1E4-280CC13478D6}"/>
          </ac:spMkLst>
        </pc:spChg>
        <pc:picChg chg="mod">
          <ac:chgData name="Kirsti Ellingsen Bertheau" userId="dbb98774-4293-4051-9f6f-4c87825ba4ec" providerId="ADAL" clId="{45ABCC55-5FF2-417D-ABEC-35A369A4E9D5}" dt="2025-05-16T09:30:56.559" v="387" actId="14100"/>
          <ac:picMkLst>
            <pc:docMk/>
            <pc:sldMk cId="3400485581" sldId="288"/>
            <ac:picMk id="4" creationId="{046D89A5-BBF5-1877-8EC3-B294094DF25F}"/>
          </ac:picMkLst>
        </pc:picChg>
        <pc:picChg chg="mod">
          <ac:chgData name="Kirsti Ellingsen Bertheau" userId="dbb98774-4293-4051-9f6f-4c87825ba4ec" providerId="ADAL" clId="{45ABCC55-5FF2-417D-ABEC-35A369A4E9D5}" dt="2025-05-16T09:30:54.284" v="386" actId="14100"/>
          <ac:picMkLst>
            <pc:docMk/>
            <pc:sldMk cId="3400485581" sldId="288"/>
            <ac:picMk id="5" creationId="{EEDDC261-EB41-42A3-F2EF-FB1CB7D9D67C}"/>
          </ac:picMkLst>
        </pc:picChg>
      </pc:sldChg>
      <pc:sldChg chg="delSp modSp mod ord">
        <pc:chgData name="Kirsti Ellingsen Bertheau" userId="dbb98774-4293-4051-9f6f-4c87825ba4ec" providerId="ADAL" clId="{45ABCC55-5FF2-417D-ABEC-35A369A4E9D5}" dt="2025-05-16T10:55:17.281" v="718" actId="20577"/>
        <pc:sldMkLst>
          <pc:docMk/>
          <pc:sldMk cId="2464068064" sldId="289"/>
        </pc:sldMkLst>
        <pc:spChg chg="mod">
          <ac:chgData name="Kirsti Ellingsen Bertheau" userId="dbb98774-4293-4051-9f6f-4c87825ba4ec" providerId="ADAL" clId="{45ABCC55-5FF2-417D-ABEC-35A369A4E9D5}" dt="2025-05-16T10:55:17.281" v="718" actId="20577"/>
          <ac:spMkLst>
            <pc:docMk/>
            <pc:sldMk cId="2464068064" sldId="289"/>
            <ac:spMk id="3" creationId="{A18B1635-2886-4BBB-B45B-3E5128373C99}"/>
          </ac:spMkLst>
        </pc:spChg>
        <pc:spChg chg="del mod">
          <ac:chgData name="Kirsti Ellingsen Bertheau" userId="dbb98774-4293-4051-9f6f-4c87825ba4ec" providerId="ADAL" clId="{45ABCC55-5FF2-417D-ABEC-35A369A4E9D5}" dt="2025-05-16T10:48:38.773" v="639" actId="478"/>
          <ac:spMkLst>
            <pc:docMk/>
            <pc:sldMk cId="2464068064" sldId="289"/>
            <ac:spMk id="6" creationId="{76D11713-C935-482A-86CB-5217431ED099}"/>
          </ac:spMkLst>
        </pc:spChg>
      </pc:sldChg>
      <pc:sldChg chg="delSp modSp mod">
        <pc:chgData name="Kirsti Ellingsen Bertheau" userId="dbb98774-4293-4051-9f6f-4c87825ba4ec" providerId="ADAL" clId="{45ABCC55-5FF2-417D-ABEC-35A369A4E9D5}" dt="2025-05-16T10:54:49.806" v="699" actId="403"/>
        <pc:sldMkLst>
          <pc:docMk/>
          <pc:sldMk cId="3647641634" sldId="290"/>
        </pc:sldMkLst>
        <pc:spChg chg="mod">
          <ac:chgData name="Kirsti Ellingsen Bertheau" userId="dbb98774-4293-4051-9f6f-4c87825ba4ec" providerId="ADAL" clId="{45ABCC55-5FF2-417D-ABEC-35A369A4E9D5}" dt="2025-05-16T10:54:49.806" v="699" actId="403"/>
          <ac:spMkLst>
            <pc:docMk/>
            <pc:sldMk cId="3647641634" sldId="290"/>
            <ac:spMk id="3" creationId="{A8E5D7B2-EAEE-40FF-8EAC-D4C5DCB95351}"/>
          </ac:spMkLst>
        </pc:spChg>
        <pc:spChg chg="del mod">
          <ac:chgData name="Kirsti Ellingsen Bertheau" userId="dbb98774-4293-4051-9f6f-4c87825ba4ec" providerId="ADAL" clId="{45ABCC55-5FF2-417D-ABEC-35A369A4E9D5}" dt="2025-05-16T10:48:31.391" v="638" actId="478"/>
          <ac:spMkLst>
            <pc:docMk/>
            <pc:sldMk cId="3647641634" sldId="290"/>
            <ac:spMk id="6" creationId="{15C649F0-D163-4E2B-90C2-5CC3644082C5}"/>
          </ac:spMkLst>
        </pc:spChg>
      </pc:sldChg>
      <pc:sldChg chg="modSp mod">
        <pc:chgData name="Kirsti Ellingsen Bertheau" userId="dbb98774-4293-4051-9f6f-4c87825ba4ec" providerId="ADAL" clId="{45ABCC55-5FF2-417D-ABEC-35A369A4E9D5}" dt="2025-05-16T09:49:43.508" v="567" actId="403"/>
        <pc:sldMkLst>
          <pc:docMk/>
          <pc:sldMk cId="636382360" sldId="292"/>
        </pc:sldMkLst>
        <pc:spChg chg="mod">
          <ac:chgData name="Kirsti Ellingsen Bertheau" userId="dbb98774-4293-4051-9f6f-4c87825ba4ec" providerId="ADAL" clId="{45ABCC55-5FF2-417D-ABEC-35A369A4E9D5}" dt="2025-05-16T09:49:43.508" v="567" actId="403"/>
          <ac:spMkLst>
            <pc:docMk/>
            <pc:sldMk cId="636382360" sldId="292"/>
            <ac:spMk id="5" creationId="{CCB7438C-C5DC-4D3C-A38D-E14C741E61C8}"/>
          </ac:spMkLst>
        </pc:spChg>
      </pc:sldChg>
      <pc:sldChg chg="modSp del mod">
        <pc:chgData name="Kirsti Ellingsen Bertheau" userId="dbb98774-4293-4051-9f6f-4c87825ba4ec" providerId="ADAL" clId="{45ABCC55-5FF2-417D-ABEC-35A369A4E9D5}" dt="2025-05-16T09:22:24.863" v="194" actId="47"/>
        <pc:sldMkLst>
          <pc:docMk/>
          <pc:sldMk cId="3643374527" sldId="294"/>
        </pc:sldMkLst>
        <pc:spChg chg="mod">
          <ac:chgData name="Kirsti Ellingsen Bertheau" userId="dbb98774-4293-4051-9f6f-4c87825ba4ec" providerId="ADAL" clId="{45ABCC55-5FF2-417D-ABEC-35A369A4E9D5}" dt="2025-05-16T09:22:21.486" v="193" actId="6549"/>
          <ac:spMkLst>
            <pc:docMk/>
            <pc:sldMk cId="3643374527" sldId="294"/>
            <ac:spMk id="2" creationId="{29C88148-BBF7-7230-2283-C27CC310CC33}"/>
          </ac:spMkLst>
        </pc:spChg>
      </pc:sldChg>
      <pc:sldChg chg="del">
        <pc:chgData name="Kirsti Ellingsen Bertheau" userId="dbb98774-4293-4051-9f6f-4c87825ba4ec" providerId="ADAL" clId="{45ABCC55-5FF2-417D-ABEC-35A369A4E9D5}" dt="2025-05-16T09:36:56.138" v="513" actId="47"/>
        <pc:sldMkLst>
          <pc:docMk/>
          <pc:sldMk cId="3504252563" sldId="295"/>
        </pc:sldMkLst>
      </pc:sldChg>
      <pc:sldChg chg="delSp modSp mod">
        <pc:chgData name="Kirsti Ellingsen Bertheau" userId="dbb98774-4293-4051-9f6f-4c87825ba4ec" providerId="ADAL" clId="{45ABCC55-5FF2-417D-ABEC-35A369A4E9D5}" dt="2025-05-16T10:57:38.405" v="754" actId="27636"/>
        <pc:sldMkLst>
          <pc:docMk/>
          <pc:sldMk cId="85727144" sldId="297"/>
        </pc:sldMkLst>
        <pc:spChg chg="mod">
          <ac:chgData name="Kirsti Ellingsen Bertheau" userId="dbb98774-4293-4051-9f6f-4c87825ba4ec" providerId="ADAL" clId="{45ABCC55-5FF2-417D-ABEC-35A369A4E9D5}" dt="2025-05-16T10:57:38.405" v="754" actId="27636"/>
          <ac:spMkLst>
            <pc:docMk/>
            <pc:sldMk cId="85727144" sldId="297"/>
            <ac:spMk id="3" creationId="{A18B1635-2886-4BBB-B45B-3E5128373C99}"/>
          </ac:spMkLst>
        </pc:spChg>
        <pc:spChg chg="del mod">
          <ac:chgData name="Kirsti Ellingsen Bertheau" userId="dbb98774-4293-4051-9f6f-4c87825ba4ec" providerId="ADAL" clId="{45ABCC55-5FF2-417D-ABEC-35A369A4E9D5}" dt="2025-05-16T10:50:01.166" v="657" actId="478"/>
          <ac:spMkLst>
            <pc:docMk/>
            <pc:sldMk cId="85727144" sldId="297"/>
            <ac:spMk id="6" creationId="{76D11713-C935-482A-86CB-5217431ED099}"/>
          </ac:spMkLst>
        </pc:spChg>
        <pc:picChg chg="mod">
          <ac:chgData name="Kirsti Ellingsen Bertheau" userId="dbb98774-4293-4051-9f6f-4c87825ba4ec" providerId="ADAL" clId="{45ABCC55-5FF2-417D-ABEC-35A369A4E9D5}" dt="2025-05-16T10:57:35.381" v="752" actId="14100"/>
          <ac:picMkLst>
            <pc:docMk/>
            <pc:sldMk cId="85727144" sldId="297"/>
            <ac:picMk id="1030" creationId="{BBE21952-1D99-2F43-793E-7EB3EB50A8E8}"/>
          </ac:picMkLst>
        </pc:picChg>
        <pc:picChg chg="mod">
          <ac:chgData name="Kirsti Ellingsen Bertheau" userId="dbb98774-4293-4051-9f6f-4c87825ba4ec" providerId="ADAL" clId="{45ABCC55-5FF2-417D-ABEC-35A369A4E9D5}" dt="2025-05-16T10:57:32.847" v="751" actId="14100"/>
          <ac:picMkLst>
            <pc:docMk/>
            <pc:sldMk cId="85727144" sldId="297"/>
            <ac:picMk id="1034" creationId="{1B6FCA58-37EF-AE9F-DF6E-50892FD1729D}"/>
          </ac:picMkLst>
        </pc:picChg>
      </pc:sldChg>
      <pc:sldChg chg="del">
        <pc:chgData name="Kirsti Ellingsen Bertheau" userId="dbb98774-4293-4051-9f6f-4c87825ba4ec" providerId="ADAL" clId="{45ABCC55-5FF2-417D-ABEC-35A369A4E9D5}" dt="2025-05-16T09:16:14.377" v="0" actId="47"/>
        <pc:sldMkLst>
          <pc:docMk/>
          <pc:sldMk cId="3667933559" sldId="298"/>
        </pc:sldMkLst>
      </pc:sldChg>
      <pc:sldChg chg="delSp modSp mod ord">
        <pc:chgData name="Kirsti Ellingsen Bertheau" userId="dbb98774-4293-4051-9f6f-4c87825ba4ec" providerId="ADAL" clId="{45ABCC55-5FF2-417D-ABEC-35A369A4E9D5}" dt="2025-05-16T10:56:41.640" v="738" actId="20577"/>
        <pc:sldMkLst>
          <pc:docMk/>
          <pc:sldMk cId="396296716" sldId="299"/>
        </pc:sldMkLst>
        <pc:spChg chg="del mod">
          <ac:chgData name="Kirsti Ellingsen Bertheau" userId="dbb98774-4293-4051-9f6f-4c87825ba4ec" providerId="ADAL" clId="{45ABCC55-5FF2-417D-ABEC-35A369A4E9D5}" dt="2025-05-16T10:50:20.571" v="661" actId="478"/>
          <ac:spMkLst>
            <pc:docMk/>
            <pc:sldMk cId="396296716" sldId="299"/>
            <ac:spMk id="2" creationId="{AADD29E6-F5D9-839D-7498-0B89BD1C9D1D}"/>
          </ac:spMkLst>
        </pc:spChg>
        <pc:spChg chg="mod">
          <ac:chgData name="Kirsti Ellingsen Bertheau" userId="dbb98774-4293-4051-9f6f-4c87825ba4ec" providerId="ADAL" clId="{45ABCC55-5FF2-417D-ABEC-35A369A4E9D5}" dt="2025-05-16T10:56:41.640" v="738" actId="20577"/>
          <ac:spMkLst>
            <pc:docMk/>
            <pc:sldMk cId="396296716" sldId="299"/>
            <ac:spMk id="3" creationId="{A258F927-713F-A07C-EE07-3E8F71B0FFDB}"/>
          </ac:spMkLst>
        </pc:spChg>
      </pc:sldChg>
      <pc:sldChg chg="del">
        <pc:chgData name="Kirsti Ellingsen Bertheau" userId="dbb98774-4293-4051-9f6f-4c87825ba4ec" providerId="ADAL" clId="{45ABCC55-5FF2-417D-ABEC-35A369A4E9D5}" dt="2025-05-16T09:36:49.613" v="510" actId="47"/>
        <pc:sldMkLst>
          <pc:docMk/>
          <pc:sldMk cId="3590946876" sldId="300"/>
        </pc:sldMkLst>
      </pc:sldChg>
      <pc:sldChg chg="del">
        <pc:chgData name="Kirsti Ellingsen Bertheau" userId="dbb98774-4293-4051-9f6f-4c87825ba4ec" providerId="ADAL" clId="{45ABCC55-5FF2-417D-ABEC-35A369A4E9D5}" dt="2025-05-16T09:36:51.243" v="511" actId="47"/>
        <pc:sldMkLst>
          <pc:docMk/>
          <pc:sldMk cId="1100047766" sldId="301"/>
        </pc:sldMkLst>
      </pc:sldChg>
      <pc:sldChg chg="del">
        <pc:chgData name="Kirsti Ellingsen Bertheau" userId="dbb98774-4293-4051-9f6f-4c87825ba4ec" providerId="ADAL" clId="{45ABCC55-5FF2-417D-ABEC-35A369A4E9D5}" dt="2025-05-16T09:36:52.733" v="512" actId="47"/>
        <pc:sldMkLst>
          <pc:docMk/>
          <pc:sldMk cId="737084614" sldId="302"/>
        </pc:sldMkLst>
      </pc:sldChg>
      <pc:sldChg chg="del">
        <pc:chgData name="Kirsti Ellingsen Bertheau" userId="dbb98774-4293-4051-9f6f-4c87825ba4ec" providerId="ADAL" clId="{45ABCC55-5FF2-417D-ABEC-35A369A4E9D5}" dt="2025-05-16T09:36:47.324" v="509" actId="47"/>
        <pc:sldMkLst>
          <pc:docMk/>
          <pc:sldMk cId="4246456679" sldId="303"/>
        </pc:sldMkLst>
      </pc:sldChg>
      <pc:sldChg chg="modSp mod ord">
        <pc:chgData name="Kirsti Ellingsen Bertheau" userId="dbb98774-4293-4051-9f6f-4c87825ba4ec" providerId="ADAL" clId="{45ABCC55-5FF2-417D-ABEC-35A369A4E9D5}" dt="2025-05-16T10:58:26.561" v="761" actId="20577"/>
        <pc:sldMkLst>
          <pc:docMk/>
          <pc:sldMk cId="2032539422" sldId="304"/>
        </pc:sldMkLst>
        <pc:spChg chg="mod">
          <ac:chgData name="Kirsti Ellingsen Bertheau" userId="dbb98774-4293-4051-9f6f-4c87825ba4ec" providerId="ADAL" clId="{45ABCC55-5FF2-417D-ABEC-35A369A4E9D5}" dt="2025-05-16T10:58:26.561" v="761" actId="20577"/>
          <ac:spMkLst>
            <pc:docMk/>
            <pc:sldMk cId="2032539422" sldId="304"/>
            <ac:spMk id="2" creationId="{3E0266D6-8A6D-1FE3-F48F-FCCDE4E62FFF}"/>
          </ac:spMkLst>
        </pc:spChg>
        <pc:spChg chg="mod">
          <ac:chgData name="Kirsti Ellingsen Bertheau" userId="dbb98774-4293-4051-9f6f-4c87825ba4ec" providerId="ADAL" clId="{45ABCC55-5FF2-417D-ABEC-35A369A4E9D5}" dt="2025-05-16T09:50:08.401" v="568" actId="20578"/>
          <ac:spMkLst>
            <pc:docMk/>
            <pc:sldMk cId="2032539422" sldId="304"/>
            <ac:spMk id="3" creationId="{A9B3DB55-9EB0-BED5-4B27-93C400F5DD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FC52-D03B-4B2F-82D5-8B9805C4ADB2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0710C-58B2-40B9-8777-83A023B497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15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>
            <a:extLst>
              <a:ext uri="{FF2B5EF4-FFF2-40B4-BE49-F238E27FC236}">
                <a16:creationId xmlns:a16="http://schemas.microsoft.com/office/drawing/2014/main" id="{1B34D4CB-2977-4DEB-B386-6D506F3B0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Plassholder for notater 2">
            <a:extLst>
              <a:ext uri="{FF2B5EF4-FFF2-40B4-BE49-F238E27FC236}">
                <a16:creationId xmlns:a16="http://schemas.microsoft.com/office/drawing/2014/main" id="{30E49151-C505-4334-8790-C6C54377B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28676" name="Plassholder for lysbildenummer 3">
            <a:extLst>
              <a:ext uri="{FF2B5EF4-FFF2-40B4-BE49-F238E27FC236}">
                <a16:creationId xmlns:a16="http://schemas.microsoft.com/office/drawing/2014/main" id="{C630ED78-37E6-473F-904F-04DEAA03E0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29DB4E6F-C6E0-4880-8457-7EFA43875F23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>
            <a:extLst>
              <a:ext uri="{FF2B5EF4-FFF2-40B4-BE49-F238E27FC236}">
                <a16:creationId xmlns:a16="http://schemas.microsoft.com/office/drawing/2014/main" id="{CBDF67FC-C329-4AD7-9E98-D66CF3B71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Plassholder for notater 2">
            <a:extLst>
              <a:ext uri="{FF2B5EF4-FFF2-40B4-BE49-F238E27FC236}">
                <a16:creationId xmlns:a16="http://schemas.microsoft.com/office/drawing/2014/main" id="{ABFB7DDC-01E5-400C-8B30-8FE22F921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nb-NO" altLang="nb-NO">
              <a:latin typeface="Times New Roman" panose="02020603050405020304" pitchFamily="18" charset="0"/>
            </a:endParaRPr>
          </a:p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0724" name="Plassholder for lysbildenummer 3">
            <a:extLst>
              <a:ext uri="{FF2B5EF4-FFF2-40B4-BE49-F238E27FC236}">
                <a16:creationId xmlns:a16="http://schemas.microsoft.com/office/drawing/2014/main" id="{3CD345BF-8412-4AD4-800C-C38203127A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B3632BB-9FA7-49C6-A7DA-6A33981E6BC6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3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>
            <a:extLst>
              <a:ext uri="{FF2B5EF4-FFF2-40B4-BE49-F238E27FC236}">
                <a16:creationId xmlns:a16="http://schemas.microsoft.com/office/drawing/2014/main" id="{AB867425-7426-4885-B015-69FD971B2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Plassholder for notater 2">
            <a:extLst>
              <a:ext uri="{FF2B5EF4-FFF2-40B4-BE49-F238E27FC236}">
                <a16:creationId xmlns:a16="http://schemas.microsoft.com/office/drawing/2014/main" id="{35E3ED92-3E75-4D0D-A4FF-EB5AC25A0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nb-NO" b="0" i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Lage arbeidstegninger som du følger for å lage et produkt.</a:t>
            </a:r>
          </a:p>
          <a:p>
            <a:pPr algn="l"/>
            <a:r>
              <a:rPr lang="nb-NO" b="0" i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Velge verktøy og materialer og lære om hvordan en bruker disse.</a:t>
            </a:r>
          </a:p>
          <a:p>
            <a:pPr algn="l"/>
            <a:r>
              <a:rPr lang="nb-NO" b="0" i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Ferdigstille ulike produkter.</a:t>
            </a:r>
          </a:p>
          <a:p>
            <a:pPr algn="l"/>
            <a:endParaRPr lang="nb-NO" b="0" i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nb-NO" altLang="nb-NO">
              <a:latin typeface="Times New Roman" panose="02020603050405020304" pitchFamily="18" charset="0"/>
            </a:endParaRPr>
          </a:p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2772" name="Plassholder for lysbildenummer 3">
            <a:extLst>
              <a:ext uri="{FF2B5EF4-FFF2-40B4-BE49-F238E27FC236}">
                <a16:creationId xmlns:a16="http://schemas.microsoft.com/office/drawing/2014/main" id="{6F86B33C-C506-44DA-A88E-D041335973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652C7EF2-29F8-4FEF-B63D-92A2468CD831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>
            <a:extLst>
              <a:ext uri="{FF2B5EF4-FFF2-40B4-BE49-F238E27FC236}">
                <a16:creationId xmlns:a16="http://schemas.microsoft.com/office/drawing/2014/main" id="{CBDF67FC-C329-4AD7-9E98-D66CF3B71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Plassholder for notater 2">
            <a:extLst>
              <a:ext uri="{FF2B5EF4-FFF2-40B4-BE49-F238E27FC236}">
                <a16:creationId xmlns:a16="http://schemas.microsoft.com/office/drawing/2014/main" id="{ABFB7DDC-01E5-400C-8B30-8FE22F921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nb-NO" altLang="nb-NO">
              <a:latin typeface="Times New Roman" panose="02020603050405020304" pitchFamily="18" charset="0"/>
            </a:endParaRPr>
          </a:p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0724" name="Plassholder for lysbildenummer 3">
            <a:extLst>
              <a:ext uri="{FF2B5EF4-FFF2-40B4-BE49-F238E27FC236}">
                <a16:creationId xmlns:a16="http://schemas.microsoft.com/office/drawing/2014/main" id="{3CD345BF-8412-4AD4-800C-C38203127A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B3632BB-9FA7-49C6-A7DA-6A33981E6BC6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7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>
            <a:extLst>
              <a:ext uri="{FF2B5EF4-FFF2-40B4-BE49-F238E27FC236}">
                <a16:creationId xmlns:a16="http://schemas.microsoft.com/office/drawing/2014/main" id="{1B34D4CB-2977-4DEB-B386-6D506F3B0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Plassholder for notater 2">
            <a:extLst>
              <a:ext uri="{FF2B5EF4-FFF2-40B4-BE49-F238E27FC236}">
                <a16:creationId xmlns:a16="http://schemas.microsoft.com/office/drawing/2014/main" id="{30E49151-C505-4334-8790-C6C54377B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28676" name="Plassholder for lysbildenummer 3">
            <a:extLst>
              <a:ext uri="{FF2B5EF4-FFF2-40B4-BE49-F238E27FC236}">
                <a16:creationId xmlns:a16="http://schemas.microsoft.com/office/drawing/2014/main" id="{C630ED78-37E6-473F-904F-04DEAA03E0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29DB4E6F-C6E0-4880-8457-7EFA43875F23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>
            <a:extLst>
              <a:ext uri="{FF2B5EF4-FFF2-40B4-BE49-F238E27FC236}">
                <a16:creationId xmlns:a16="http://schemas.microsoft.com/office/drawing/2014/main" id="{CBDF67FC-C329-4AD7-9E98-D66CF3B71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Plassholder for notater 2">
            <a:extLst>
              <a:ext uri="{FF2B5EF4-FFF2-40B4-BE49-F238E27FC236}">
                <a16:creationId xmlns:a16="http://schemas.microsoft.com/office/drawing/2014/main" id="{ABFB7DDC-01E5-400C-8B30-8FE22F921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nb-NO" altLang="nb-NO">
              <a:latin typeface="Times New Roman" panose="02020603050405020304" pitchFamily="18" charset="0"/>
            </a:endParaRPr>
          </a:p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0724" name="Plassholder for lysbildenummer 3">
            <a:extLst>
              <a:ext uri="{FF2B5EF4-FFF2-40B4-BE49-F238E27FC236}">
                <a16:creationId xmlns:a16="http://schemas.microsoft.com/office/drawing/2014/main" id="{3CD345BF-8412-4AD4-800C-C38203127A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B3632BB-9FA7-49C6-A7DA-6A33981E6BC6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11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>
            <a:extLst>
              <a:ext uri="{FF2B5EF4-FFF2-40B4-BE49-F238E27FC236}">
                <a16:creationId xmlns:a16="http://schemas.microsoft.com/office/drawing/2014/main" id="{AB867425-7426-4885-B015-69FD971B2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Plassholder for notater 2">
            <a:extLst>
              <a:ext uri="{FF2B5EF4-FFF2-40B4-BE49-F238E27FC236}">
                <a16:creationId xmlns:a16="http://schemas.microsoft.com/office/drawing/2014/main" id="{35E3ED92-3E75-4D0D-A4FF-EB5AC25A0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nb-NO" altLang="nb-NO">
              <a:latin typeface="Times New Roman" panose="02020603050405020304" pitchFamily="18" charset="0"/>
            </a:endParaRPr>
          </a:p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32772" name="Plassholder for lysbildenummer 3">
            <a:extLst>
              <a:ext uri="{FF2B5EF4-FFF2-40B4-BE49-F238E27FC236}">
                <a16:creationId xmlns:a16="http://schemas.microsoft.com/office/drawing/2014/main" id="{6F86B33C-C506-44DA-A88E-D041335973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652C7EF2-29F8-4FEF-B63D-92A2468CD831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4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CB7438C-C5DC-4D3C-A38D-E14C741E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 algn="ctr">
              <a:buNone/>
            </a:pPr>
            <a:r>
              <a:rPr lang="nb-NO" sz="4400" b="1" dirty="0"/>
              <a:t>Presentasjon av valgfagsmulighetene </a:t>
            </a:r>
          </a:p>
          <a:p>
            <a:pPr marL="0" indent="0" algn="ctr">
              <a:buNone/>
            </a:pPr>
            <a:r>
              <a:rPr lang="nb-NO" sz="4400" b="1" dirty="0"/>
              <a:t>for ungdomstrinnet </a:t>
            </a:r>
          </a:p>
          <a:p>
            <a:pPr marL="0" indent="0" algn="ctr">
              <a:buNone/>
            </a:pPr>
            <a:r>
              <a:rPr lang="nb-NO" sz="4400" b="1" dirty="0"/>
              <a:t>skoleåret 2025-2026</a:t>
            </a:r>
          </a:p>
          <a:p>
            <a:pPr marL="0" indent="0" algn="ctr">
              <a:buNone/>
            </a:pPr>
            <a:endParaRPr lang="nb-NO" sz="4400" b="1" dirty="0"/>
          </a:p>
          <a:p>
            <a:pPr marL="0" indent="0" algn="ctr">
              <a:buNone/>
            </a:pPr>
            <a:r>
              <a:rPr lang="nb-NO" sz="4400" b="1" dirty="0"/>
              <a:t>Bjørkelangen skole</a:t>
            </a:r>
          </a:p>
        </p:txBody>
      </p:sp>
      <p:pic>
        <p:nvPicPr>
          <p:cNvPr id="6" name="Bilde 4" descr="Et bilde som inneholder gress, utendørs, bilvei, reiser&#10;&#10;Automatisk generert beskrivelse">
            <a:extLst>
              <a:ext uri="{FF2B5EF4-FFF2-40B4-BE49-F238E27FC236}">
                <a16:creationId xmlns:a16="http://schemas.microsoft.com/office/drawing/2014/main" id="{9AD695D7-EA2C-45C0-B6E5-030B8DC3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" y="1"/>
            <a:ext cx="3300827" cy="9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0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58F927-713F-A07C-EE07-3E8F71B0FFDB}"/>
              </a:ext>
            </a:extLst>
          </p:cNvPr>
          <p:cNvSpPr txBox="1">
            <a:spLocks/>
          </p:cNvSpPr>
          <p:nvPr/>
        </p:nvSpPr>
        <p:spPr>
          <a:xfrm>
            <a:off x="384760" y="944880"/>
            <a:ext cx="9835945" cy="5654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  <a:defRPr/>
            </a:pPr>
            <a:r>
              <a:rPr lang="en-US" sz="3500" b="1" dirty="0" err="1"/>
              <a:t>Friluftsliv</a:t>
            </a:r>
            <a:r>
              <a:rPr lang="en-US" sz="3500" b="1" dirty="0"/>
              <a:t>. </a:t>
            </a:r>
            <a:r>
              <a:rPr lang="en-US" altLang="nb-NO" sz="3500" b="1" dirty="0">
                <a:solidFill>
                  <a:srgbClr val="FF0000"/>
                </a:solidFill>
              </a:rPr>
              <a:t>Kan </a:t>
            </a:r>
            <a:r>
              <a:rPr lang="en-US" altLang="nb-NO" sz="3500" b="1" dirty="0" err="1">
                <a:solidFill>
                  <a:srgbClr val="FF0000"/>
                </a:solidFill>
              </a:rPr>
              <a:t>velges</a:t>
            </a:r>
            <a:r>
              <a:rPr lang="en-US" altLang="nb-NO" sz="3500" b="1" dirty="0">
                <a:solidFill>
                  <a:srgbClr val="FF0000"/>
                </a:solidFill>
              </a:rPr>
              <a:t> av alle </a:t>
            </a:r>
            <a:r>
              <a:rPr lang="en-US" altLang="nb-NO" sz="3500" b="1" dirty="0" err="1">
                <a:solidFill>
                  <a:srgbClr val="FF0000"/>
                </a:solidFill>
              </a:rPr>
              <a:t>trinn</a:t>
            </a:r>
            <a:r>
              <a:rPr lang="en-US" altLang="nb-NO" sz="3500" b="1" dirty="0">
                <a:solidFill>
                  <a:srgbClr val="FF0000"/>
                </a:solidFill>
              </a:rPr>
              <a:t>!</a:t>
            </a:r>
            <a:endParaRPr lang="en-US" altLang="nb-NO" sz="35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spcBef>
                <a:spcPct val="20000"/>
              </a:spcBef>
              <a:defRPr/>
            </a:pPr>
            <a:endParaRPr lang="en-US" b="1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/>
              <a:t>Passer for de </a:t>
            </a:r>
            <a:r>
              <a:rPr lang="en-US" dirty="0" err="1"/>
              <a:t>som</a:t>
            </a:r>
            <a:r>
              <a:rPr lang="en-US" dirty="0"/>
              <a:t> liker å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ulikt</a:t>
            </a:r>
            <a:r>
              <a:rPr lang="en-US" dirty="0"/>
              <a:t> </a:t>
            </a:r>
            <a:r>
              <a:rPr lang="en-US" dirty="0" err="1"/>
              <a:t>vær</a:t>
            </a:r>
            <a:r>
              <a:rPr lang="en-US" dirty="0"/>
              <a:t> hele </a:t>
            </a:r>
            <a:r>
              <a:rPr lang="en-US" dirty="0" err="1"/>
              <a:t>året</a:t>
            </a:r>
            <a:r>
              <a:rPr lang="en-US" dirty="0"/>
              <a:t>! Det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fordel</a:t>
            </a:r>
            <a:r>
              <a:rPr lang="en-US" dirty="0"/>
              <a:t> å ha </a:t>
            </a:r>
            <a:r>
              <a:rPr lang="en-US" dirty="0" err="1"/>
              <a:t>turtøy</a:t>
            </a:r>
            <a:r>
              <a:rPr lang="en-US" dirty="0"/>
              <a:t> og </a:t>
            </a:r>
            <a:r>
              <a:rPr lang="en-US" dirty="0" err="1"/>
              <a:t>sko</a:t>
            </a:r>
            <a:r>
              <a:rPr lang="en-US" dirty="0"/>
              <a:t>.  </a:t>
            </a:r>
            <a:endParaRPr lang="en-US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cs typeface="Calibri"/>
            </a:endParaRPr>
          </a:p>
          <a:p>
            <a:pPr marL="0">
              <a:spcBef>
                <a:spcPct val="20000"/>
              </a:spcBef>
              <a:defRPr/>
            </a:pPr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err="1"/>
              <a:t>Bidra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 </a:t>
            </a:r>
            <a:r>
              <a:rPr lang="en-US" dirty="0" err="1"/>
              <a:t>turglede</a:t>
            </a:r>
            <a:r>
              <a:rPr lang="en-US" dirty="0"/>
              <a:t> og </a:t>
            </a:r>
            <a:r>
              <a:rPr lang="en-US" dirty="0" err="1"/>
              <a:t>mestringsopplevelser</a:t>
            </a:r>
            <a:r>
              <a:rPr lang="en-US" dirty="0"/>
              <a:t> hos deg </a:t>
            </a:r>
            <a:r>
              <a:rPr lang="en-US" dirty="0" err="1"/>
              <a:t>selv</a:t>
            </a:r>
            <a:r>
              <a:rPr lang="en-US" dirty="0"/>
              <a:t> og </a:t>
            </a:r>
            <a:r>
              <a:rPr lang="en-US" dirty="0" err="1"/>
              <a:t>andre</a:t>
            </a:r>
            <a:endParaRPr lang="en-US" dirty="0"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/>
              <a:t>Bruke </a:t>
            </a:r>
            <a:r>
              <a:rPr lang="en-US" dirty="0" err="1"/>
              <a:t>ferdigheter</a:t>
            </a:r>
            <a:r>
              <a:rPr lang="en-US" dirty="0"/>
              <a:t>, </a:t>
            </a:r>
            <a:r>
              <a:rPr lang="en-US" dirty="0" err="1"/>
              <a:t>kunnskap</a:t>
            </a:r>
            <a:r>
              <a:rPr lang="en-US" dirty="0"/>
              <a:t> og </a:t>
            </a:r>
            <a:r>
              <a:rPr lang="en-US" dirty="0" err="1"/>
              <a:t>teknikker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praksis</a:t>
            </a:r>
            <a:endParaRPr lang="en-US" dirty="0"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err="1"/>
              <a:t>Forståelse</a:t>
            </a:r>
            <a:r>
              <a:rPr lang="en-US" dirty="0"/>
              <a:t> av </a:t>
            </a:r>
            <a:r>
              <a:rPr lang="en-US" dirty="0" err="1"/>
              <a:t>bærekraftig</a:t>
            </a:r>
            <a:r>
              <a:rPr lang="en-US" dirty="0"/>
              <a:t> bruk av </a:t>
            </a:r>
            <a:r>
              <a:rPr lang="en-US" dirty="0" err="1"/>
              <a:t>naturen</a:t>
            </a:r>
            <a:endParaRPr lang="en-US" dirty="0">
              <a:cs typeface="Calibri"/>
            </a:endParaRPr>
          </a:p>
          <a:p>
            <a:pPr marL="0">
              <a:spcBef>
                <a:spcPts val="0"/>
              </a:spcBef>
              <a:defRPr/>
            </a:pPr>
            <a:endParaRPr lang="en-US" dirty="0">
              <a:cs typeface="Calibri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dirty="0"/>
              <a:t>Vi </a:t>
            </a:r>
            <a:r>
              <a:rPr lang="en-US" dirty="0" err="1"/>
              <a:t>lærer</a:t>
            </a:r>
            <a:r>
              <a:rPr lang="en-US" dirty="0"/>
              <a:t> om:</a:t>
            </a:r>
            <a:endParaRPr lang="en-US" dirty="0">
              <a:cs typeface="Calibri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dirty="0" err="1"/>
              <a:t>Jakt</a:t>
            </a:r>
            <a:r>
              <a:rPr lang="en-US" dirty="0"/>
              <a:t>, </a:t>
            </a:r>
            <a:r>
              <a:rPr lang="en-US" dirty="0" err="1"/>
              <a:t>fiske</a:t>
            </a:r>
            <a:r>
              <a:rPr lang="en-US" dirty="0"/>
              <a:t> og </a:t>
            </a:r>
            <a:r>
              <a:rPr lang="en-US" dirty="0" err="1"/>
              <a:t>forvaltning</a:t>
            </a:r>
            <a:r>
              <a:rPr lang="en-US" dirty="0"/>
              <a:t>.</a:t>
            </a:r>
            <a:endParaRPr lang="en-US" b="1" dirty="0">
              <a:cs typeface="Calibri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dirty="0" err="1"/>
              <a:t>Bålfyring</a:t>
            </a:r>
            <a:endParaRPr lang="en-US" b="1" dirty="0">
              <a:cs typeface="Calibri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dirty="0" err="1"/>
              <a:t>Knuter</a:t>
            </a:r>
            <a:r>
              <a:rPr lang="en-US" dirty="0"/>
              <a:t>, </a:t>
            </a:r>
            <a:r>
              <a:rPr lang="en-US" dirty="0" err="1"/>
              <a:t>førstehjelp</a:t>
            </a:r>
            <a:r>
              <a:rPr lang="en-US" dirty="0"/>
              <a:t>, kart, </a:t>
            </a:r>
            <a:r>
              <a:rPr lang="en-US" dirty="0" err="1"/>
              <a:t>kompass</a:t>
            </a:r>
            <a:r>
              <a:rPr lang="en-US" dirty="0"/>
              <a:t>.</a:t>
            </a:r>
            <a:endParaRPr lang="en-US" b="1" dirty="0">
              <a:cs typeface="Calibri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dirty="0"/>
              <a:t>Trygg bruk av </a:t>
            </a:r>
            <a:r>
              <a:rPr lang="en-US" dirty="0" err="1"/>
              <a:t>kniv</a:t>
            </a:r>
            <a:r>
              <a:rPr lang="en-US" dirty="0"/>
              <a:t>, </a:t>
            </a:r>
            <a:r>
              <a:rPr lang="en-US" dirty="0" err="1"/>
              <a:t>øks</a:t>
            </a:r>
            <a:r>
              <a:rPr lang="en-US" dirty="0"/>
              <a:t> og sag. </a:t>
            </a:r>
            <a:r>
              <a:rPr lang="en-US" sz="1800" dirty="0"/>
              <a:t> </a:t>
            </a:r>
            <a:endParaRPr lang="en-US" sz="1800" b="1" dirty="0"/>
          </a:p>
        </p:txBody>
      </p:sp>
      <p:pic>
        <p:nvPicPr>
          <p:cNvPr id="4" name="Picture 2" descr="Sølvkroken isfiske | Sølvkroken isbor | Nordic Outdoor">
            <a:extLst>
              <a:ext uri="{FF2B5EF4-FFF2-40B4-BE49-F238E27FC236}">
                <a16:creationId xmlns:a16="http://schemas.microsoft.com/office/drawing/2014/main" id="{7C8EFDA1-4110-5105-16CA-8C92F28F3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0" r="3224" b="-4"/>
          <a:stretch/>
        </p:blipFill>
        <p:spPr bwMode="auto">
          <a:xfrm>
            <a:off x="10076450" y="15953"/>
            <a:ext cx="1940049" cy="164497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ørstehjelp på tur – dette utstyret skal alltid med">
            <a:extLst>
              <a:ext uri="{FF2B5EF4-FFF2-40B4-BE49-F238E27FC236}">
                <a16:creationId xmlns:a16="http://schemas.microsoft.com/office/drawing/2014/main" id="{DC7A3C14-D1B2-DD99-E212-DF68D4255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19577" b="-3"/>
          <a:stretch/>
        </p:blipFill>
        <p:spPr bwMode="auto">
          <a:xfrm>
            <a:off x="10089569" y="4842316"/>
            <a:ext cx="2190895" cy="2015684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d og bål – Noen enkle råd når du skal fyre opp">
            <a:extLst>
              <a:ext uri="{FF2B5EF4-FFF2-40B4-BE49-F238E27FC236}">
                <a16:creationId xmlns:a16="http://schemas.microsoft.com/office/drawing/2014/main" id="{B88A9B59-3345-7960-F411-433DF84CC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r="24535" b="3"/>
          <a:stretch/>
        </p:blipFill>
        <p:spPr bwMode="auto">
          <a:xfrm>
            <a:off x="11185016" y="2015684"/>
            <a:ext cx="1017182" cy="1627681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90" name="Straight Connector 3178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E5D7B2-EAEE-40FF-8EAC-D4C5DCB9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53" y="1016738"/>
            <a:ext cx="7903291" cy="58041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3200" b="1" dirty="0" err="1"/>
              <a:t>Innsats</a:t>
            </a:r>
            <a:r>
              <a:rPr lang="en-US" sz="3200" b="1" dirty="0"/>
              <a:t> for </a:t>
            </a:r>
            <a:r>
              <a:rPr lang="en-US" sz="3200" b="1" dirty="0" err="1"/>
              <a:t>andre</a:t>
            </a:r>
            <a:r>
              <a:rPr lang="en-US" sz="3200" b="1" dirty="0"/>
              <a:t>. </a:t>
            </a:r>
            <a:r>
              <a:rPr lang="en-US" altLang="nb-NO" sz="3200" b="1" dirty="0">
                <a:solidFill>
                  <a:srgbClr val="FF0000"/>
                </a:solidFill>
                <a:latin typeface="+mn-lt"/>
              </a:rPr>
              <a:t>Kan </a:t>
            </a:r>
            <a:r>
              <a:rPr lang="en-US" altLang="nb-NO" sz="3200" b="1" dirty="0" err="1">
                <a:solidFill>
                  <a:srgbClr val="FF0000"/>
                </a:solidFill>
                <a:latin typeface="+mn-lt"/>
              </a:rPr>
              <a:t>velges</a:t>
            </a:r>
            <a:r>
              <a:rPr lang="en-US" altLang="nb-NO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b-NO" sz="3200" b="1" dirty="0" err="1">
                <a:solidFill>
                  <a:srgbClr val="FF0000"/>
                </a:solidFill>
                <a:latin typeface="+mn-lt"/>
              </a:rPr>
              <a:t>på</a:t>
            </a:r>
            <a:r>
              <a:rPr lang="en-US" altLang="nb-NO" sz="3200" b="1" dirty="0">
                <a:solidFill>
                  <a:srgbClr val="FF0000"/>
                </a:solidFill>
                <a:latin typeface="+mn-lt"/>
              </a:rPr>
              <a:t> alle </a:t>
            </a:r>
            <a:r>
              <a:rPr lang="en-US" altLang="nb-NO" sz="3200" b="1" dirty="0" err="1">
                <a:solidFill>
                  <a:srgbClr val="FF0000"/>
                </a:solidFill>
                <a:latin typeface="+mn-lt"/>
              </a:rPr>
              <a:t>trinn</a:t>
            </a:r>
            <a:r>
              <a:rPr lang="en-US" altLang="nb-NO" sz="3200" b="1" dirty="0">
                <a:solidFill>
                  <a:srgbClr val="FF0000"/>
                </a:solidFill>
                <a:latin typeface="+mn-lt"/>
              </a:rPr>
              <a:t>!</a:t>
            </a:r>
            <a:endParaRPr lang="en-US" altLang="nb-NO" sz="3200" b="1" kern="120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2400" b="1" u="sng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Passer for de </a:t>
            </a:r>
            <a:r>
              <a:rPr lang="en-US" sz="2400" dirty="0" err="1"/>
              <a:t>som</a:t>
            </a:r>
            <a:r>
              <a:rPr lang="en-US" sz="2400" dirty="0"/>
              <a:t> </a:t>
            </a:r>
            <a:r>
              <a:rPr lang="en-US" sz="2400" dirty="0" err="1"/>
              <a:t>ønsker</a:t>
            </a:r>
            <a:r>
              <a:rPr lang="en-US" sz="2400" dirty="0"/>
              <a:t> å </a:t>
            </a:r>
            <a:r>
              <a:rPr lang="en-US" sz="2400" dirty="0" err="1"/>
              <a:t>lære</a:t>
            </a:r>
            <a:r>
              <a:rPr lang="en-US" sz="2400" dirty="0"/>
              <a:t> </a:t>
            </a:r>
            <a:r>
              <a:rPr lang="en-US" sz="2400" dirty="0" err="1"/>
              <a:t>mer</a:t>
            </a:r>
            <a:r>
              <a:rPr lang="en-US" sz="2400" dirty="0"/>
              <a:t> om </a:t>
            </a:r>
            <a:r>
              <a:rPr lang="en-US" sz="2400" dirty="0" err="1"/>
              <a:t>frivillige</a:t>
            </a:r>
            <a:r>
              <a:rPr lang="en-US" sz="2400" dirty="0"/>
              <a:t> </a:t>
            </a:r>
            <a:r>
              <a:rPr lang="en-US" sz="2400" dirty="0" err="1"/>
              <a:t>organisasjoner</a:t>
            </a:r>
            <a:r>
              <a:rPr lang="en-US" sz="2400" dirty="0"/>
              <a:t> og </a:t>
            </a:r>
            <a:r>
              <a:rPr lang="en-US" sz="2400" dirty="0" err="1"/>
              <a:t>frivillig</a:t>
            </a:r>
            <a:r>
              <a:rPr lang="en-US" sz="2400" dirty="0"/>
              <a:t> </a:t>
            </a:r>
            <a:r>
              <a:rPr lang="en-US" sz="2400" dirty="0" err="1"/>
              <a:t>arbeid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err="1"/>
              <a:t>Mulighet</a:t>
            </a:r>
            <a:r>
              <a:rPr lang="en-US" sz="2400" dirty="0"/>
              <a:t> for å </a:t>
            </a:r>
            <a:r>
              <a:rPr lang="en-US" sz="2400" dirty="0" err="1"/>
              <a:t>gjøre</a:t>
            </a:r>
            <a:r>
              <a:rPr lang="en-US" sz="2400" dirty="0"/>
              <a:t> noe for </a:t>
            </a:r>
            <a:r>
              <a:rPr lang="en-US" sz="2400" dirty="0" err="1"/>
              <a:t>andre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skolen</a:t>
            </a:r>
            <a:r>
              <a:rPr lang="en-US" sz="2400" dirty="0"/>
              <a:t> og 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/>
              <a:t>nærmiljøet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err="1"/>
              <a:t>Sosialt</a:t>
            </a:r>
            <a:r>
              <a:rPr lang="en-US" sz="2400" dirty="0"/>
              <a:t> </a:t>
            </a:r>
            <a:r>
              <a:rPr lang="en-US" sz="2400" dirty="0" err="1"/>
              <a:t>entreprenørskap</a:t>
            </a:r>
            <a:r>
              <a:rPr lang="en-US" sz="2400" dirty="0"/>
              <a:t>, vi </a:t>
            </a:r>
            <a:r>
              <a:rPr lang="en-US" sz="2400" dirty="0" err="1"/>
              <a:t>utvikler</a:t>
            </a:r>
            <a:r>
              <a:rPr lang="en-US" sz="2400" dirty="0"/>
              <a:t> nye </a:t>
            </a:r>
            <a:endParaRPr lang="en-US" sz="2400" dirty="0">
              <a:cs typeface="Calibri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2400" dirty="0"/>
              <a:t>   </a:t>
            </a:r>
            <a:r>
              <a:rPr lang="en-US" sz="2400" dirty="0" err="1"/>
              <a:t>aktivitetstilbud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bakgrunn</a:t>
            </a:r>
            <a:r>
              <a:rPr lang="en-US" sz="2400" dirty="0"/>
              <a:t> av </a:t>
            </a:r>
            <a:r>
              <a:rPr lang="en-US" sz="2400" dirty="0" err="1"/>
              <a:t>behov</a:t>
            </a:r>
            <a:r>
              <a:rPr lang="en-US" sz="2400" dirty="0"/>
              <a:t> og </a:t>
            </a:r>
            <a:r>
              <a:rPr lang="en-US" sz="2400" dirty="0" err="1"/>
              <a:t>ideer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Planlegge og </a:t>
            </a:r>
            <a:r>
              <a:rPr lang="en-US" sz="2400" dirty="0" err="1"/>
              <a:t>gjennomføre</a:t>
            </a:r>
            <a:r>
              <a:rPr lang="en-US" sz="2400" dirty="0"/>
              <a:t> arrangement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samarbeid</a:t>
            </a:r>
            <a:r>
              <a:rPr lang="en-US" sz="2400" dirty="0"/>
              <a:t> med </a:t>
            </a:r>
            <a:r>
              <a:rPr lang="en-US" sz="2400" dirty="0" err="1"/>
              <a:t>andre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err="1"/>
              <a:t>Mulighet</a:t>
            </a:r>
            <a:r>
              <a:rPr lang="en-US" sz="2400" dirty="0"/>
              <a:t> for å </a:t>
            </a:r>
            <a:r>
              <a:rPr lang="en-US" sz="2400" dirty="0" err="1"/>
              <a:t>søke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Elevmentor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10.trinn.</a:t>
            </a:r>
            <a:endParaRPr lang="en-US" sz="2400" dirty="0">
              <a:cs typeface="Calibri"/>
            </a:endParaRPr>
          </a:p>
          <a:p>
            <a:pPr marL="0">
              <a:spcBef>
                <a:spcPct val="20000"/>
              </a:spcBef>
              <a:defRPr/>
            </a:pPr>
            <a:r>
              <a:rPr lang="en-US" sz="2400" b="1" dirty="0" err="1"/>
              <a:t>Aktiviteter</a:t>
            </a:r>
            <a:r>
              <a:rPr lang="en-US" sz="2400" b="1" dirty="0"/>
              <a:t> </a:t>
            </a:r>
            <a:r>
              <a:rPr lang="en-US" sz="2400" b="1" dirty="0" err="1"/>
              <a:t>gjennomført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år</a:t>
            </a:r>
            <a:r>
              <a:rPr lang="en-US" sz="2400" b="1" dirty="0"/>
              <a:t>:</a:t>
            </a:r>
            <a:endParaRPr lang="en-US" sz="2400" b="1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err="1"/>
              <a:t>Praksis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klasser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barnetrinnet</a:t>
            </a:r>
            <a:r>
              <a:rPr lang="en-US" sz="2400" dirty="0"/>
              <a:t> og </a:t>
            </a:r>
            <a:r>
              <a:rPr lang="en-US" sz="2400" dirty="0" err="1"/>
              <a:t>Seniorsenteret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Bjørkelangen.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err="1"/>
              <a:t>Ulike</a:t>
            </a:r>
            <a:r>
              <a:rPr lang="en-US" sz="2400" dirty="0"/>
              <a:t> </a:t>
            </a:r>
            <a:r>
              <a:rPr lang="en-US" sz="2400" dirty="0" err="1"/>
              <a:t>turneringer</a:t>
            </a:r>
            <a:r>
              <a:rPr lang="en-US" sz="2400" dirty="0"/>
              <a:t>, </a:t>
            </a:r>
            <a:r>
              <a:rPr lang="en-US" sz="2400" dirty="0" err="1"/>
              <a:t>uteaktivitet</a:t>
            </a:r>
            <a:r>
              <a:rPr lang="en-US" sz="2400" dirty="0"/>
              <a:t>, </a:t>
            </a:r>
            <a:r>
              <a:rPr lang="en-US" sz="2400" dirty="0" err="1"/>
              <a:t>stasjoner</a:t>
            </a:r>
            <a:r>
              <a:rPr lang="en-US" sz="2400" dirty="0"/>
              <a:t>, friminuttsaktiviteter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mellomtrinnet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1400" dirty="0">
              <a:cs typeface="Calibri" panose="020F0502020204030204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endParaRPr lang="en-US" sz="1400" b="1" dirty="0">
              <a:cs typeface="Calibri" panose="020F0502020204030204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defRPr/>
            </a:pPr>
            <a:endParaRPr lang="en-US" sz="1400" dirty="0">
              <a:cs typeface="Calibri" panose="020F0502020204030204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endParaRPr lang="en-US" sz="1400" dirty="0">
              <a:cs typeface="Calibri" panose="020F0502020204030204"/>
            </a:endParaRPr>
          </a:p>
          <a:p>
            <a:pPr>
              <a:defRPr/>
            </a:pPr>
            <a:endParaRPr lang="en-US" sz="1400" dirty="0">
              <a:cs typeface="Calibri" panose="020F0502020204030204"/>
            </a:endParaRPr>
          </a:p>
        </p:txBody>
      </p:sp>
      <p:sp>
        <p:nvSpPr>
          <p:cNvPr id="31749" name="Plassholder for lysbildenummer 1">
            <a:extLst>
              <a:ext uri="{FF2B5EF4-FFF2-40B4-BE49-F238E27FC236}">
                <a16:creationId xmlns:a16="http://schemas.microsoft.com/office/drawing/2014/main" id="{D71E59BE-2E83-4AD5-9A95-9328E3240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C3BC1A4-65E8-471A-8F28-D06B7EED982F}" type="slidenum">
              <a:rPr lang="en-US" altLang="nb-NO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altLang="nb-NO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F58026-0E60-25E0-3DC2-A485A7C47406}"/>
              </a:ext>
            </a:extLst>
          </p:cNvPr>
          <p:cNvSpPr txBox="1"/>
          <p:nvPr/>
        </p:nvSpPr>
        <p:spPr>
          <a:xfrm>
            <a:off x="8302360" y="2058391"/>
            <a:ext cx="45202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Calibri"/>
              </a:rPr>
              <a:t>Innsats</a:t>
            </a:r>
            <a:r>
              <a:rPr lang="en-US" sz="2800" b="1" dirty="0">
                <a:solidFill>
                  <a:srgbClr val="FF0000"/>
                </a:solidFill>
                <a:cs typeface="Calibri"/>
              </a:rPr>
              <a:t> for </a:t>
            </a:r>
            <a:r>
              <a:rPr lang="en-US" sz="2800" b="1" dirty="0" err="1">
                <a:solidFill>
                  <a:srgbClr val="FF0000"/>
                </a:solidFill>
                <a:cs typeface="Calibri"/>
              </a:rPr>
              <a:t>andre</a:t>
            </a:r>
            <a:r>
              <a:rPr lang="en-US" sz="28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Calibri"/>
              </a:rPr>
              <a:t>på</a:t>
            </a:r>
            <a:r>
              <a:rPr lang="en-US" sz="2800" b="1" dirty="0">
                <a:solidFill>
                  <a:srgbClr val="FF0000"/>
                </a:solidFill>
                <a:cs typeface="Calibri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cs typeface="Calibri"/>
              </a:rPr>
              <a:t>klasse</a:t>
            </a:r>
            <a:r>
              <a:rPr lang="en-US" sz="2800" b="1" dirty="0">
                <a:solidFill>
                  <a:srgbClr val="FF0000"/>
                </a:solidFill>
                <a:cs typeface="Calibri"/>
              </a:rPr>
              <a:t>  = </a:t>
            </a:r>
            <a:r>
              <a:rPr lang="en-US" sz="2800" b="1" dirty="0" err="1">
                <a:solidFill>
                  <a:srgbClr val="FF0000"/>
                </a:solidFill>
                <a:cs typeface="Calibri"/>
              </a:rPr>
              <a:t>Elevmentor</a:t>
            </a:r>
            <a:endParaRPr lang="en-US" dirty="0">
              <a:cs typeface="Calibri"/>
            </a:endParaRPr>
          </a:p>
        </p:txBody>
      </p:sp>
      <p:pic>
        <p:nvPicPr>
          <p:cNvPr id="8" name="Bilde 7" descr="Et bilde som inneholder person, klær, smil, sko&#10;&#10;KI-generert innhold kan være feil.">
            <a:extLst>
              <a:ext uri="{FF2B5EF4-FFF2-40B4-BE49-F238E27FC236}">
                <a16:creationId xmlns:a16="http://schemas.microsoft.com/office/drawing/2014/main" id="{FBF7CC90-DD0B-4236-F4DA-99B17D155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93" y="3956652"/>
            <a:ext cx="3182184" cy="2742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CB7438C-C5DC-4D3C-A38D-E14C741E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604149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4000" b="1" dirty="0"/>
              <a:t>Valg av valgfag</a:t>
            </a:r>
            <a:endParaRPr lang="nb-NO" sz="3600" dirty="0">
              <a:cs typeface="Calibri"/>
            </a:endParaRPr>
          </a:p>
          <a:p>
            <a:r>
              <a:rPr lang="nb-NO" sz="3600" dirty="0"/>
              <a:t>Hvert trinn kan velge mellom 6 ulike valgfag. Hvilke fag de ulike trinn kan velge mellom ble bestemt etter prøvevalg gjennomført i uke 20.</a:t>
            </a:r>
            <a:endParaRPr lang="nb-NO" sz="3600" dirty="0">
              <a:cs typeface="Calibri"/>
            </a:endParaRPr>
          </a:p>
          <a:p>
            <a:r>
              <a:rPr lang="nb-NO" sz="3600" dirty="0"/>
              <a:t>Valgfaget velges for ett år av gangen. Noen har det samme valgfaget i tre år, andre har tre ulike valgfag. </a:t>
            </a:r>
          </a:p>
          <a:p>
            <a:r>
              <a:rPr lang="nb-NO" sz="3600" dirty="0"/>
              <a:t>Alle skal sette opp et 1. 2. og 3. valg</a:t>
            </a:r>
          </a:p>
          <a:p>
            <a:r>
              <a:rPr lang="nb-NO" sz="3600" dirty="0"/>
              <a:t>Alle vil få et av sine valg innfridd</a:t>
            </a:r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Bilde 4" descr="Et bilde som inneholder gress, utendørs, bilvei, reiser&#10;&#10;Automatisk generert beskrivelse">
            <a:extLst>
              <a:ext uri="{FF2B5EF4-FFF2-40B4-BE49-F238E27FC236}">
                <a16:creationId xmlns:a16="http://schemas.microsoft.com/office/drawing/2014/main" id="{9AD695D7-EA2C-45C0-B6E5-030B8DC3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47" y="-56443"/>
            <a:ext cx="3300827" cy="9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8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66D6-8A6D-1FE3-F48F-FCCDE4E6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  <a:ea typeface="Calibri Light"/>
                <a:cs typeface="Calibri Light"/>
              </a:rPr>
              <a:t>Hovedvalg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tas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 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i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IST 19. </a:t>
            </a:r>
            <a:r>
              <a:rPr lang="en-US" b="1">
                <a:latin typeface="+mn-lt"/>
                <a:ea typeface="Calibri Light"/>
                <a:cs typeface="Calibri Light"/>
              </a:rPr>
              <a:t>- 23.05.2025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DB55-9EB0-BED5-4B27-93C400F5D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sz="3600" dirty="0">
                <a:ea typeface="Calibri"/>
                <a:cs typeface="Calibri"/>
              </a:rPr>
              <a:t>Du skal velge et 1. 2. og 3. valg. Du vil få ett av disse valgene</a:t>
            </a:r>
          </a:p>
          <a:p>
            <a:r>
              <a:rPr lang="nb-NO" sz="3600" dirty="0">
                <a:ea typeface="Calibri"/>
                <a:cs typeface="Calibri"/>
              </a:rPr>
              <a:t>Tenk deg nøye om før du tar endelig valget ditt. Får du førstevalget ditt får du kun bytte ved særlige grunner.</a:t>
            </a:r>
          </a:p>
          <a:p>
            <a:r>
              <a:rPr lang="nb-NO" sz="3600" u="sng" dirty="0">
                <a:ea typeface="Calibri"/>
                <a:cs typeface="Calibri"/>
              </a:rPr>
              <a:t>HVIS SÆRSKILT GRUNNER:</a:t>
            </a:r>
            <a:r>
              <a:rPr lang="nb-NO" sz="3600" dirty="0">
                <a:ea typeface="Calibri"/>
                <a:cs typeface="Calibri"/>
              </a:rPr>
              <a:t> Muligheten til å bytte valgfag avgjøres av hvor mange som går på det valgfaget du ønsker å bytte til.</a:t>
            </a:r>
          </a:p>
          <a:p>
            <a:r>
              <a:rPr lang="nb-NO" sz="3600" dirty="0">
                <a:ea typeface="Calibri"/>
                <a:cs typeface="Calibri"/>
              </a:rPr>
              <a:t>La interessene dine avgjøre, ikke hvilket valgfag vennene dine velger!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253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FA4F5F-3DFB-4F6F-AB12-7F58E05A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716" y="1473009"/>
            <a:ext cx="8223263" cy="48345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sz="3200" b="1" dirty="0">
                <a:cs typeface="Calibri Light"/>
              </a:rPr>
              <a:t>Programmering. </a:t>
            </a:r>
            <a:r>
              <a:rPr lang="nb-NO" sz="3200" b="1" dirty="0">
                <a:solidFill>
                  <a:srgbClr val="FF0000"/>
                </a:solidFill>
                <a:cs typeface="Calibri Light"/>
              </a:rPr>
              <a:t>Kun </a:t>
            </a:r>
            <a:r>
              <a:rPr lang="en-US" altLang="nb-NO" sz="3200" b="1" dirty="0">
                <a:solidFill>
                  <a:srgbClr val="FF0000"/>
                </a:solidFill>
              </a:rPr>
              <a:t>for 8. </a:t>
            </a:r>
            <a:r>
              <a:rPr lang="en-US" altLang="nb-NO" sz="3200" b="1" dirty="0" err="1">
                <a:solidFill>
                  <a:srgbClr val="FF0000"/>
                </a:solidFill>
              </a:rPr>
              <a:t>trinn</a:t>
            </a:r>
            <a:r>
              <a:rPr lang="en-US" altLang="nb-NO" sz="3200" b="1" dirty="0">
                <a:solidFill>
                  <a:srgbClr val="FF0000"/>
                </a:solidFill>
              </a:rPr>
              <a:t>!</a:t>
            </a:r>
            <a:endParaRPr lang="nb-NO" sz="3200" b="1" dirty="0">
              <a:cs typeface="Calibri Light"/>
            </a:endParaRP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dirty="0">
                <a:latin typeface="Calibri Light"/>
                <a:cs typeface="Calibri Light"/>
              </a:rPr>
              <a:t>Forstå hvordan en datamaskin fungerer og lære programmering</a:t>
            </a: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dirty="0">
                <a:latin typeface="Calibri Light"/>
                <a:cs typeface="Calibri Light"/>
              </a:rPr>
              <a:t>Jobbe med </a:t>
            </a:r>
            <a:r>
              <a:rPr lang="nb-NO" dirty="0" err="1">
                <a:latin typeface="Calibri Light"/>
                <a:cs typeface="Calibri Light"/>
              </a:rPr>
              <a:t>Scratch</a:t>
            </a:r>
            <a:r>
              <a:rPr lang="nb-NO" dirty="0">
                <a:latin typeface="Calibri Light"/>
                <a:cs typeface="Calibri Light"/>
              </a:rPr>
              <a:t>, Python og </a:t>
            </a:r>
            <a:r>
              <a:rPr lang="nb-NO" dirty="0" err="1">
                <a:latin typeface="Calibri Light"/>
                <a:cs typeface="Calibri Light"/>
              </a:rPr>
              <a:t>Micro:Bit</a:t>
            </a:r>
            <a:endParaRPr lang="nb-NO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dirty="0">
                <a:latin typeface="Calibri Light"/>
                <a:cs typeface="Calibri Light"/>
              </a:rPr>
              <a:t>Programmert spill i </a:t>
            </a:r>
            <a:r>
              <a:rPr lang="nb-NO" dirty="0" err="1">
                <a:latin typeface="Calibri Light"/>
                <a:cs typeface="Calibri Light"/>
              </a:rPr>
              <a:t>Scratch</a:t>
            </a:r>
            <a:r>
              <a:rPr lang="nb-NO" dirty="0">
                <a:latin typeface="Calibri Light"/>
                <a:cs typeface="Calibri Light"/>
              </a:rPr>
              <a:t> og Python, fjernstyrt en </a:t>
            </a:r>
            <a:r>
              <a:rPr lang="nb-NO" dirty="0" err="1">
                <a:latin typeface="Calibri Light"/>
                <a:cs typeface="Calibri Light"/>
              </a:rPr>
              <a:t>Bit:Bot</a:t>
            </a:r>
            <a:r>
              <a:rPr lang="nb-NO" dirty="0">
                <a:latin typeface="Calibri Light"/>
                <a:cs typeface="Calibri Light"/>
              </a:rPr>
              <a:t> og utforske Python. </a:t>
            </a:r>
            <a:endParaRPr lang="nb-NO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dirty="0">
                <a:latin typeface="Calibri Light"/>
                <a:cs typeface="Calibri Light"/>
              </a:rPr>
              <a:t>Blokkbasert og tekstbasert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dirty="0">
                <a:latin typeface="Calibri Light"/>
                <a:cs typeface="Calibri Light"/>
              </a:rPr>
              <a:t>Vurdering: Mappevurdering - Velge ut 3 oppgaver + presentere muntlig. </a:t>
            </a:r>
            <a:endParaRPr lang="nb-NO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dirty="0">
                <a:latin typeface="Calibri Light"/>
                <a:cs typeface="Calibri" panose="020F0502020204030204"/>
              </a:rPr>
              <a:t>Passer for de som liker utfordringer med å tenke logisk og være kreative.</a:t>
            </a:r>
            <a:r>
              <a:rPr lang="nb-NO" dirty="0">
                <a:latin typeface="Candara"/>
                <a:cs typeface="Calibri" panose="020F0502020204030204"/>
              </a:rPr>
              <a:t>  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defRPr/>
            </a:pPr>
            <a:endParaRPr lang="nb-NO" sz="1814" dirty="0">
              <a:cs typeface="Calibri" panose="020F0502020204030204"/>
            </a:endParaRPr>
          </a:p>
          <a:p>
            <a:pPr>
              <a:buNone/>
              <a:defRPr/>
            </a:pPr>
            <a:endParaRPr lang="nb-NO" sz="1814" dirty="0">
              <a:cs typeface="Calibri" panose="020F0502020204030204"/>
            </a:endParaRPr>
          </a:p>
        </p:txBody>
      </p:sp>
      <p:sp>
        <p:nvSpPr>
          <p:cNvPr id="27653" name="Plassholder for lysbildenummer 1">
            <a:extLst>
              <a:ext uri="{FF2B5EF4-FFF2-40B4-BE49-F238E27FC236}">
                <a16:creationId xmlns:a16="http://schemas.microsoft.com/office/drawing/2014/main" id="{ADE50CC1-DE0B-43F8-9271-59935260A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2396198-E9BD-4C4C-81F6-6271A8BCF62C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2" name="Bilde 4" descr="Et bilde som inneholder gress, utendørs, bilvei, reiser&#10;&#10;Automatisk generert beskrivelse">
            <a:extLst>
              <a:ext uri="{FF2B5EF4-FFF2-40B4-BE49-F238E27FC236}">
                <a16:creationId xmlns:a16="http://schemas.microsoft.com/office/drawing/2014/main" id="{10EE3AE3-01D6-401C-82CE-C66A9E0A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" y="1"/>
            <a:ext cx="3300827" cy="9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5DE7372-DD08-7B57-ACAA-C800D20A1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709384"/>
            <a:ext cx="2324100" cy="19716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1504B39-A632-F9D6-ED12-BE96B9B29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22" y="4326015"/>
            <a:ext cx="27432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8" name="Rectangle 29707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8B1635-2886-4BBB-B45B-3E512837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5" y="571082"/>
            <a:ext cx="6676889" cy="6150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3200" b="1" dirty="0" err="1"/>
              <a:t>Produksjon</a:t>
            </a:r>
            <a:r>
              <a:rPr lang="en-US" sz="3200" b="1" dirty="0"/>
              <a:t> for scene. </a:t>
            </a:r>
            <a:r>
              <a:rPr lang="en-US" sz="3200" b="1" dirty="0">
                <a:solidFill>
                  <a:srgbClr val="FF0000"/>
                </a:solidFill>
              </a:rPr>
              <a:t>Kun </a:t>
            </a:r>
            <a:r>
              <a:rPr lang="en-US" altLang="nb-NO" sz="3200" b="1" dirty="0">
                <a:solidFill>
                  <a:srgbClr val="FF0000"/>
                </a:solidFill>
              </a:rPr>
              <a:t>for 8. </a:t>
            </a:r>
            <a:r>
              <a:rPr lang="en-US" altLang="nb-NO" sz="3200" b="1" dirty="0" err="1">
                <a:solidFill>
                  <a:srgbClr val="FF0000"/>
                </a:solidFill>
              </a:rPr>
              <a:t>trinn</a:t>
            </a:r>
            <a:r>
              <a:rPr lang="en-US" altLang="nb-NO" sz="3200" b="1" dirty="0">
                <a:solidFill>
                  <a:srgbClr val="FF0000"/>
                </a:solidFill>
              </a:rPr>
              <a:t>!</a:t>
            </a:r>
            <a:endParaRPr lang="en-US" sz="3200" b="1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2400" u="sng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u="sng" dirty="0" err="1">
                <a:solidFill>
                  <a:srgbClr val="FF0000"/>
                </a:solidFill>
              </a:rPr>
              <a:t>Skape</a:t>
            </a:r>
            <a:r>
              <a:rPr lang="en-US" sz="2400" dirty="0"/>
              <a:t> (</a:t>
            </a:r>
            <a:r>
              <a:rPr lang="en-US" sz="2400" dirty="0" err="1"/>
              <a:t>musikk</a:t>
            </a:r>
            <a:r>
              <a:rPr lang="en-US" sz="2400" dirty="0"/>
              <a:t>, dans, drama, </a:t>
            </a:r>
            <a:r>
              <a:rPr lang="en-US" sz="2400" dirty="0" err="1"/>
              <a:t>bilde</a:t>
            </a:r>
            <a:r>
              <a:rPr lang="en-US" sz="2400" dirty="0"/>
              <a:t> og </a:t>
            </a:r>
            <a:r>
              <a:rPr lang="en-US" sz="2400" dirty="0" err="1"/>
              <a:t>fortellinger</a:t>
            </a:r>
            <a:r>
              <a:rPr lang="en-US" sz="2400" dirty="0"/>
              <a:t>) og </a:t>
            </a:r>
            <a:r>
              <a:rPr lang="en-US" sz="2400" u="sng" dirty="0" err="1">
                <a:solidFill>
                  <a:srgbClr val="FF0000"/>
                </a:solidFill>
              </a:rPr>
              <a:t>formidle</a:t>
            </a:r>
            <a:r>
              <a:rPr lang="en-US" sz="2400" dirty="0"/>
              <a:t> (</a:t>
            </a:r>
            <a:r>
              <a:rPr lang="en-US" sz="2400" dirty="0" err="1"/>
              <a:t>sceniske</a:t>
            </a:r>
            <a:r>
              <a:rPr lang="en-US" sz="2400" dirty="0"/>
              <a:t> </a:t>
            </a:r>
            <a:r>
              <a:rPr lang="en-US" sz="2400" dirty="0" err="1"/>
              <a:t>produksjoner</a:t>
            </a:r>
            <a:r>
              <a:rPr lang="en-US" sz="2400" dirty="0"/>
              <a:t>).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Du </a:t>
            </a:r>
            <a:r>
              <a:rPr lang="en-US" sz="2400" dirty="0" err="1"/>
              <a:t>må</a:t>
            </a:r>
            <a:r>
              <a:rPr lang="en-US" sz="2400" dirty="0"/>
              <a:t> like å 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 err="1">
                <a:solidFill>
                  <a:srgbClr val="FF0000"/>
                </a:solidFill>
              </a:rPr>
              <a:t>dumme</a:t>
            </a:r>
            <a:r>
              <a:rPr lang="en-US" sz="2400" dirty="0">
                <a:solidFill>
                  <a:srgbClr val="FF0000"/>
                </a:solidFill>
              </a:rPr>
              <a:t> deg </a:t>
            </a:r>
            <a:r>
              <a:rPr lang="en-US" sz="2400" dirty="0" err="1">
                <a:solidFill>
                  <a:srgbClr val="FF0000"/>
                </a:solidFill>
              </a:rPr>
              <a:t>ut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/>
              <a:t> og by </a:t>
            </a:r>
            <a:r>
              <a:rPr lang="en-US" sz="2400" dirty="0" err="1"/>
              <a:t>på</a:t>
            </a:r>
            <a:r>
              <a:rPr lang="en-US" sz="2400" dirty="0"/>
              <a:t> deg </a:t>
            </a:r>
            <a:r>
              <a:rPr lang="en-US" sz="2400" dirty="0" err="1"/>
              <a:t>selv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Du </a:t>
            </a:r>
            <a:r>
              <a:rPr lang="en-US" sz="2400" dirty="0" err="1"/>
              <a:t>må</a:t>
            </a:r>
            <a:r>
              <a:rPr lang="en-US" sz="2400" dirty="0"/>
              <a:t> like å </a:t>
            </a:r>
            <a:r>
              <a:rPr lang="en-US" sz="2400" dirty="0" err="1"/>
              <a:t>stå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scene (</a:t>
            </a:r>
            <a:r>
              <a:rPr lang="en-US" sz="2400" dirty="0" err="1"/>
              <a:t>eller</a:t>
            </a:r>
            <a:r>
              <a:rPr lang="en-US" sz="2400" dirty="0"/>
              <a:t> å </a:t>
            </a:r>
            <a:r>
              <a:rPr lang="en-US" sz="2400" dirty="0" err="1"/>
              <a:t>jobbe</a:t>
            </a:r>
            <a:r>
              <a:rPr lang="en-US" sz="2400" dirty="0"/>
              <a:t> </a:t>
            </a:r>
            <a:r>
              <a:rPr lang="en-US" sz="2400" dirty="0" err="1"/>
              <a:t>bak</a:t>
            </a:r>
            <a:r>
              <a:rPr lang="en-US" sz="2400" dirty="0"/>
              <a:t> </a:t>
            </a:r>
            <a:r>
              <a:rPr lang="en-US" sz="2400" dirty="0" err="1"/>
              <a:t>scenen</a:t>
            </a:r>
            <a:r>
              <a:rPr lang="en-US" sz="2400" dirty="0"/>
              <a:t>).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DRAMA:  </a:t>
            </a:r>
            <a:r>
              <a:rPr lang="en-US" sz="2400" dirty="0" err="1"/>
              <a:t>Improvisasjon</a:t>
            </a:r>
            <a:r>
              <a:rPr lang="en-US" sz="2400" dirty="0"/>
              <a:t>! </a:t>
            </a:r>
            <a:r>
              <a:rPr lang="en-US" sz="2400" dirty="0" err="1"/>
              <a:t>Bildeteater</a:t>
            </a:r>
            <a:r>
              <a:rPr lang="en-US" sz="2400" dirty="0"/>
              <a:t>! </a:t>
            </a:r>
            <a:r>
              <a:rPr lang="en-US" sz="2400" dirty="0" err="1"/>
              <a:t>Stemmebruk</a:t>
            </a:r>
            <a:r>
              <a:rPr lang="en-US" sz="2400" dirty="0"/>
              <a:t>! Mime! Bruk av status!  </a:t>
            </a:r>
            <a:r>
              <a:rPr lang="en-US" sz="2400" dirty="0" err="1"/>
              <a:t>Rollespill</a:t>
            </a:r>
            <a:r>
              <a:rPr lang="en-US" sz="2400" dirty="0"/>
              <a:t>! </a:t>
            </a:r>
            <a:r>
              <a:rPr lang="en-US" sz="2400" dirty="0" err="1"/>
              <a:t>Teaterproduksjon</a:t>
            </a:r>
            <a:r>
              <a:rPr lang="en-US" sz="2400" dirty="0"/>
              <a:t>!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Teater og </a:t>
            </a:r>
            <a:r>
              <a:rPr lang="en-US" sz="2400" dirty="0" err="1"/>
              <a:t>skuespill</a:t>
            </a:r>
            <a:r>
              <a:rPr lang="en-US" sz="2400" dirty="0"/>
              <a:t>: </a:t>
            </a:r>
            <a:r>
              <a:rPr lang="en-US" sz="2400" dirty="0" err="1"/>
              <a:t>Juleforestilling</a:t>
            </a:r>
            <a:r>
              <a:rPr lang="en-US" sz="2400" dirty="0"/>
              <a:t> og </a:t>
            </a:r>
            <a:r>
              <a:rPr lang="en-US" sz="2400" dirty="0" err="1"/>
              <a:t>forestilling</a:t>
            </a:r>
            <a:r>
              <a:rPr lang="en-US" sz="2400" dirty="0"/>
              <a:t> "Black </a:t>
            </a:r>
            <a:r>
              <a:rPr lang="en-US" sz="2400" dirty="0" err="1"/>
              <a:t>Box'n</a:t>
            </a:r>
            <a:r>
              <a:rPr lang="en-US" sz="2400" dirty="0"/>
              <a:t>"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våren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 marL="0" indent="0" algn="ctr">
              <a:spcBef>
                <a:spcPct val="20000"/>
              </a:spcBef>
              <a:buNone/>
              <a:defRPr/>
            </a:pPr>
            <a:endParaRPr lang="en-US" sz="3200" dirty="0">
              <a:solidFill>
                <a:srgbClr val="FF0000"/>
              </a:solidFill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1600" dirty="0">
              <a:cs typeface="Calibri" panose="020F0502020204030204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defRPr/>
            </a:pPr>
            <a:endParaRPr lang="en-US" sz="1600" dirty="0"/>
          </a:p>
          <a:p>
            <a:pPr>
              <a:spcBef>
                <a:spcPct val="20000"/>
              </a:spcBef>
              <a:buClr>
                <a:srgbClr val="31B6FD"/>
              </a:buClr>
              <a:defRPr/>
            </a:pPr>
            <a:endParaRPr lang="en-US" sz="1600" dirty="0">
              <a:cs typeface="Calibri" panose="020F0502020204030204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endParaRPr lang="en-US" sz="1600" dirty="0">
              <a:cs typeface="Calibri" panose="020F0502020204030204"/>
            </a:endParaRPr>
          </a:p>
          <a:p>
            <a:pPr>
              <a:defRPr/>
            </a:pPr>
            <a:endParaRPr lang="en-US" sz="1600" dirty="0">
              <a:cs typeface="Calibri" panose="020F0502020204030204"/>
            </a:endParaRPr>
          </a:p>
          <a:p>
            <a:pPr>
              <a:defRPr/>
            </a:pPr>
            <a:endParaRPr lang="en-US" sz="1600" dirty="0">
              <a:cs typeface="Calibri" panose="020F0502020204030204"/>
            </a:endParaRPr>
          </a:p>
        </p:txBody>
      </p:sp>
      <p:pic>
        <p:nvPicPr>
          <p:cNvPr id="5" name="Picture 4" descr="Unge gutter lager morsomme ansikter – stockfoto © Hackman #33240807">
            <a:extLst>
              <a:ext uri="{FF2B5EF4-FFF2-40B4-BE49-F238E27FC236}">
                <a16:creationId xmlns:a16="http://schemas.microsoft.com/office/drawing/2014/main" id="{EEDDC261-EB41-42A3-F2EF-FB1CB7D9D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88" r="2" b="13816"/>
          <a:stretch/>
        </p:blipFill>
        <p:spPr>
          <a:xfrm>
            <a:off x="9704478" y="3681466"/>
            <a:ext cx="2496422" cy="2115830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4" name="Picture 3" descr="Teateranmeldelse: «BOYS» på Black Box teater - Gullglitrende om  tenåringsliv!">
            <a:extLst>
              <a:ext uri="{FF2B5EF4-FFF2-40B4-BE49-F238E27FC236}">
                <a16:creationId xmlns:a16="http://schemas.microsoft.com/office/drawing/2014/main" id="{046D89A5-BBF5-1877-8EC3-B294094DF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65" r="22160" b="2"/>
          <a:stretch/>
        </p:blipFill>
        <p:spPr>
          <a:xfrm>
            <a:off x="7942736" y="2047343"/>
            <a:ext cx="2038619" cy="2049169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9E3EB53-ABF3-69A1-111E-2B477D4F0C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22" r="-1" b="-1"/>
          <a:stretch/>
        </p:blipFill>
        <p:spPr>
          <a:xfrm>
            <a:off x="8840696" y="-5"/>
            <a:ext cx="3360204" cy="259469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29701" name="Plassholder for lysbildenummer 1">
            <a:extLst>
              <a:ext uri="{FF2B5EF4-FFF2-40B4-BE49-F238E27FC236}">
                <a16:creationId xmlns:a16="http://schemas.microsoft.com/office/drawing/2014/main" id="{979618DC-B62B-4EA8-99DD-C9A07C7A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67800" y="6356350"/>
            <a:ext cx="22860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357B3FDE-C170-4A3B-A741-C2467650A5C9}" type="slidenum">
              <a:rPr lang="en-US" altLang="nb-NO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altLang="nb-NO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75FEB-89C2-F426-C1E4-280CC13478D6}"/>
              </a:ext>
            </a:extLst>
          </p:cNvPr>
          <p:cNvSpPr txBox="1"/>
          <p:nvPr/>
        </p:nvSpPr>
        <p:spPr>
          <a:xfrm>
            <a:off x="664905" y="5702143"/>
            <a:ext cx="82936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  <a:cs typeface="Calibri"/>
              </a:rPr>
              <a:t>-</a:t>
            </a:r>
            <a:r>
              <a:rPr lang="en-US" sz="3200" i="1" dirty="0" err="1">
                <a:solidFill>
                  <a:srgbClr val="FF0000"/>
                </a:solidFill>
                <a:cs typeface="Calibri"/>
              </a:rPr>
              <a:t>Tørre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, </a:t>
            </a:r>
            <a:r>
              <a:rPr lang="en-US" sz="3200" i="1" dirty="0" err="1">
                <a:solidFill>
                  <a:srgbClr val="FF0000"/>
                </a:solidFill>
                <a:cs typeface="Calibri"/>
              </a:rPr>
              <a:t>eller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 </a:t>
            </a:r>
            <a:r>
              <a:rPr lang="en-US" sz="3200" i="1" dirty="0" err="1">
                <a:solidFill>
                  <a:srgbClr val="FF0000"/>
                </a:solidFill>
                <a:cs typeface="Calibri"/>
              </a:rPr>
              <a:t>ville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, </a:t>
            </a:r>
            <a:r>
              <a:rPr lang="en-US" sz="3200" i="1" dirty="0" err="1">
                <a:solidFill>
                  <a:srgbClr val="FF0000"/>
                </a:solidFill>
                <a:cs typeface="Calibri"/>
              </a:rPr>
              <a:t>væra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 </a:t>
            </a:r>
            <a:r>
              <a:rPr lang="en-US" sz="3200" i="1" dirty="0" err="1">
                <a:solidFill>
                  <a:srgbClr val="FF0000"/>
                </a:solidFill>
                <a:cs typeface="Calibri"/>
              </a:rPr>
              <a:t>litt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 </a:t>
            </a:r>
            <a:r>
              <a:rPr lang="en-US" sz="3200" i="1" dirty="0" err="1">
                <a:solidFill>
                  <a:srgbClr val="FF0000"/>
                </a:solidFill>
                <a:cs typeface="Calibri"/>
              </a:rPr>
              <a:t>gæren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!!</a:t>
            </a:r>
            <a:endParaRPr lang="en-US" sz="3200" i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048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75" name="Rectangle 31753">
            <a:extLst>
              <a:ext uri="{FF2B5EF4-FFF2-40B4-BE49-F238E27FC236}">
                <a16:creationId xmlns:a16="http://schemas.microsoft.com/office/drawing/2014/main" id="{1A8F098D-B94D-40E0-8503-87036AD4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En kreativ prosess: Arbeidstegninger">
            <a:extLst>
              <a:ext uri="{FF2B5EF4-FFF2-40B4-BE49-F238E27FC236}">
                <a16:creationId xmlns:a16="http://schemas.microsoft.com/office/drawing/2014/main" id="{ECDACAA5-BA4C-431E-BBD0-1CC994D22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r="15294" b="1"/>
          <a:stretch/>
        </p:blipFill>
        <p:spPr bwMode="auto">
          <a:xfrm>
            <a:off x="3204115" y="401345"/>
            <a:ext cx="1343420" cy="203486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gynnt med sløyd… – lassessortlandblog">
            <a:extLst>
              <a:ext uri="{FF2B5EF4-FFF2-40B4-BE49-F238E27FC236}">
                <a16:creationId xmlns:a16="http://schemas.microsoft.com/office/drawing/2014/main" id="{2D554FA4-8FA2-4792-90BD-FA089DF44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23745" b="-3"/>
          <a:stretch/>
        </p:blipFill>
        <p:spPr bwMode="auto">
          <a:xfrm>
            <a:off x="4458854" y="603926"/>
            <a:ext cx="1483466" cy="1469090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8" name="Arc 31757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E5D7B2-EAEE-40FF-8EAC-D4C5DCB9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052" y="1024606"/>
            <a:ext cx="5777803" cy="47041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500" b="1" dirty="0" err="1"/>
              <a:t>Praktisk</a:t>
            </a:r>
            <a:r>
              <a:rPr lang="en-US" sz="3500" b="1" dirty="0"/>
              <a:t> </a:t>
            </a:r>
            <a:r>
              <a:rPr lang="en-US" sz="3500" b="1" dirty="0" err="1"/>
              <a:t>håndverksfag</a:t>
            </a:r>
            <a:r>
              <a:rPr lang="en-US" sz="3500" b="1" dirty="0"/>
              <a:t>.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3500" b="1" dirty="0">
                <a:solidFill>
                  <a:srgbClr val="FF0000"/>
                </a:solidFill>
              </a:rPr>
              <a:t>   Kun</a:t>
            </a:r>
            <a:r>
              <a:rPr lang="en-US" sz="3500" b="1" dirty="0"/>
              <a:t> </a:t>
            </a:r>
            <a:r>
              <a:rPr lang="en-US" altLang="nb-NO" sz="3500" b="1" dirty="0">
                <a:solidFill>
                  <a:srgbClr val="FF0000"/>
                </a:solidFill>
              </a:rPr>
              <a:t>for 9. og 10 </a:t>
            </a:r>
            <a:r>
              <a:rPr lang="en-US" altLang="nb-NO" sz="3500" b="1" dirty="0" err="1">
                <a:solidFill>
                  <a:srgbClr val="FF0000"/>
                </a:solidFill>
              </a:rPr>
              <a:t>trinn</a:t>
            </a:r>
            <a:r>
              <a:rPr lang="en-US" altLang="nb-NO" sz="3500" b="1" dirty="0">
                <a:solidFill>
                  <a:srgbClr val="FF0000"/>
                </a:solidFill>
              </a:rPr>
              <a:t>!</a:t>
            </a:r>
            <a:endParaRPr lang="en-US" altLang="nb-NO" sz="3500" b="1" dirty="0">
              <a:solidFill>
                <a:srgbClr val="FF0000"/>
              </a:solidFill>
              <a:ea typeface="+mj-ea"/>
              <a:cs typeface="+mj-cs"/>
            </a:endParaRPr>
          </a:p>
          <a:p>
            <a:pPr>
              <a:spcBef>
                <a:spcPct val="20000"/>
              </a:spcBef>
              <a:defRPr/>
            </a:pPr>
            <a:endParaRPr lang="en-US" b="1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/>
              <a:t>Passer for de </a:t>
            </a:r>
            <a:r>
              <a:rPr lang="en-US" dirty="0" err="1"/>
              <a:t>som</a:t>
            </a:r>
            <a:r>
              <a:rPr lang="en-US" dirty="0"/>
              <a:t> liker å </a:t>
            </a:r>
            <a:r>
              <a:rPr lang="en-US" dirty="0" err="1"/>
              <a:t>jobbe</a:t>
            </a:r>
            <a:r>
              <a:rPr lang="en-US" dirty="0"/>
              <a:t> </a:t>
            </a:r>
            <a:r>
              <a:rPr lang="en-US" dirty="0" err="1"/>
              <a:t>praktisk</a:t>
            </a:r>
            <a:r>
              <a:rPr lang="en-US" dirty="0"/>
              <a:t> og </a:t>
            </a:r>
            <a:r>
              <a:rPr lang="en-US" dirty="0" err="1"/>
              <a:t>vil</a:t>
            </a:r>
            <a:r>
              <a:rPr lang="en-US" dirty="0"/>
              <a:t> ha </a:t>
            </a:r>
            <a:r>
              <a:rPr lang="en-US" dirty="0" err="1"/>
              <a:t>erfaring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håndverksfag</a:t>
            </a:r>
            <a:r>
              <a:rPr lang="en-US" dirty="0"/>
              <a:t>/</a:t>
            </a:r>
            <a:r>
              <a:rPr lang="en-US" dirty="0" err="1"/>
              <a:t>teknikker</a:t>
            </a:r>
            <a:endParaRPr lang="en-US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ea typeface="Calibri"/>
                <a:cs typeface="Calibri"/>
              </a:rPr>
              <a:t>Mye </a:t>
            </a:r>
            <a:r>
              <a:rPr lang="en-US" dirty="0" err="1">
                <a:ea typeface="Calibri"/>
                <a:cs typeface="Calibri"/>
              </a:rPr>
              <a:t>tradisjonelt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rettet</a:t>
            </a:r>
            <a:r>
              <a:rPr lang="en-US" dirty="0">
                <a:ea typeface="Calibri"/>
                <a:cs typeface="Calibri"/>
              </a:rPr>
              <a:t> I forhold </a:t>
            </a:r>
            <a:r>
              <a:rPr lang="en-US" dirty="0" err="1">
                <a:ea typeface="Calibri"/>
                <a:cs typeface="Calibri"/>
              </a:rPr>
              <a:t>til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manuel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verktøybruk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utforskende</a:t>
            </a:r>
            <a:r>
              <a:rPr lang="en-US" dirty="0"/>
              <a:t> og </a:t>
            </a:r>
            <a:r>
              <a:rPr lang="en-US" dirty="0" err="1"/>
              <a:t>kreativt</a:t>
            </a:r>
            <a:r>
              <a:rPr lang="en-US" dirty="0"/>
              <a:t> </a:t>
            </a:r>
            <a:r>
              <a:rPr lang="en-US" dirty="0" err="1"/>
              <a:t>arbeid</a:t>
            </a:r>
            <a:r>
              <a:rPr lang="en-US" dirty="0"/>
              <a:t> over </a:t>
            </a:r>
            <a:r>
              <a:rPr lang="en-US" dirty="0" err="1"/>
              <a:t>tid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err="1"/>
              <a:t>Samtidig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orden</a:t>
            </a:r>
            <a:r>
              <a:rPr lang="en-US" dirty="0"/>
              <a:t> og </a:t>
            </a:r>
            <a:r>
              <a:rPr lang="en-US" dirty="0" err="1"/>
              <a:t>oversikt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prosessen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31749" name="Plassholder for lysbildenummer 1">
            <a:extLst>
              <a:ext uri="{FF2B5EF4-FFF2-40B4-BE49-F238E27FC236}">
                <a16:creationId xmlns:a16="http://schemas.microsoft.com/office/drawing/2014/main" id="{D71E59BE-2E83-4AD5-9A95-9328E3240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prstGeom prst="ellipse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6C3BC1A4-65E8-471A-8F28-D06B7EED982F}" type="slidenum">
              <a:rPr lang="en-US" altLang="nb-NO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altLang="nb-NO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798C74-9C13-34E2-A437-39180CD66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18" y="458637"/>
            <a:ext cx="2660351" cy="1915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E12F5-D017-9978-5725-4D0F40329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23" y="2152200"/>
            <a:ext cx="2032241" cy="2452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DC32D-F0BF-380F-5692-69525F26D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610" y="2434357"/>
            <a:ext cx="1730136" cy="2046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0FDAE-DB4A-A832-10C0-3C256A856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4332" y="2541899"/>
            <a:ext cx="1831496" cy="1916503"/>
          </a:xfrm>
          <a:prstGeom prst="rect">
            <a:avLst/>
          </a:prstGeom>
        </p:spPr>
      </p:pic>
      <p:pic>
        <p:nvPicPr>
          <p:cNvPr id="11" name="Bilde 10" descr="Et bilde som inneholder vase, innendørs, keramikk, bord&#10;&#10;KI-generert innhold kan være feil.">
            <a:extLst>
              <a:ext uri="{FF2B5EF4-FFF2-40B4-BE49-F238E27FC236}">
                <a16:creationId xmlns:a16="http://schemas.microsoft.com/office/drawing/2014/main" id="{09042E4C-32B1-4872-457B-D7E7C5E2A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16133" r="17811" b="25638"/>
          <a:stretch/>
        </p:blipFill>
        <p:spPr>
          <a:xfrm>
            <a:off x="216511" y="4599443"/>
            <a:ext cx="1531497" cy="1939469"/>
          </a:xfrm>
          <a:prstGeom prst="rect">
            <a:avLst/>
          </a:prstGeom>
        </p:spPr>
      </p:pic>
      <p:pic>
        <p:nvPicPr>
          <p:cNvPr id="13" name="Bilde 12" descr="Et bilde som inneholder møbler, stol, gulv, Armlene&#10;&#10;KI-generert innhold kan være feil.">
            <a:extLst>
              <a:ext uri="{FF2B5EF4-FFF2-40B4-BE49-F238E27FC236}">
                <a16:creationId xmlns:a16="http://schemas.microsoft.com/office/drawing/2014/main" id="{3CC6F26F-1AC3-1F44-67B1-727B683B2B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 b="24667"/>
          <a:stretch/>
        </p:blipFill>
        <p:spPr>
          <a:xfrm>
            <a:off x="3231341" y="4737793"/>
            <a:ext cx="2627514" cy="1794734"/>
          </a:xfrm>
          <a:prstGeom prst="rect">
            <a:avLst/>
          </a:prstGeom>
        </p:spPr>
      </p:pic>
      <p:pic>
        <p:nvPicPr>
          <p:cNvPr id="15" name="Bilde 14" descr="Et bilde som inneholder grunn, innendørs, kunst, keramikk&#10;&#10;KI-generert innhold kan være feil.">
            <a:extLst>
              <a:ext uri="{FF2B5EF4-FFF2-40B4-BE49-F238E27FC236}">
                <a16:creationId xmlns:a16="http://schemas.microsoft.com/office/drawing/2014/main" id="{22F3A679-6256-102E-BF50-D9F3D881B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17600" b="44133"/>
          <a:stretch/>
        </p:blipFill>
        <p:spPr>
          <a:xfrm>
            <a:off x="1729479" y="4836319"/>
            <a:ext cx="1730136" cy="13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 og helse 1 (1.-10. trinn) - Universitetet i Agder">
            <a:extLst>
              <a:ext uri="{FF2B5EF4-FFF2-40B4-BE49-F238E27FC236}">
                <a16:creationId xmlns:a16="http://schemas.microsoft.com/office/drawing/2014/main" id="{453B5AC6-EE22-42CF-8DF1-74F30F607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/>
          <a:stretch/>
        </p:blipFill>
        <p:spPr bwMode="auto">
          <a:xfrm>
            <a:off x="8897124" y="1"/>
            <a:ext cx="3294876" cy="16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8B1635-2886-4BBB-B45B-3E512837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73" y="1544164"/>
            <a:ext cx="8095417" cy="49054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500" b="1" dirty="0" err="1"/>
              <a:t>Utvikling</a:t>
            </a:r>
            <a:r>
              <a:rPr lang="en-US" sz="3500" b="1" dirty="0"/>
              <a:t> av </a:t>
            </a:r>
            <a:r>
              <a:rPr lang="en-US" sz="3500" b="1" dirty="0" err="1"/>
              <a:t>produkter</a:t>
            </a:r>
            <a:r>
              <a:rPr lang="en-US" sz="3500" b="1" dirty="0"/>
              <a:t> og </a:t>
            </a:r>
            <a:r>
              <a:rPr lang="en-US" sz="3500" b="1" dirty="0" err="1"/>
              <a:t>tjenester</a:t>
            </a:r>
            <a:r>
              <a:rPr lang="en-US" sz="3500" b="1" dirty="0"/>
              <a:t>.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3500" b="1" dirty="0">
                <a:solidFill>
                  <a:srgbClr val="FF0000"/>
                </a:solidFill>
              </a:rPr>
              <a:t>   Kun </a:t>
            </a:r>
            <a:r>
              <a:rPr lang="en-US" altLang="nb-NO" sz="3500" b="1" dirty="0">
                <a:solidFill>
                  <a:srgbClr val="FF0000"/>
                </a:solidFill>
              </a:rPr>
              <a:t>for 9. og 10 </a:t>
            </a:r>
            <a:r>
              <a:rPr lang="en-US" altLang="nb-NO" sz="3500" b="1" dirty="0" err="1">
                <a:solidFill>
                  <a:srgbClr val="FF0000"/>
                </a:solidFill>
              </a:rPr>
              <a:t>trinn</a:t>
            </a:r>
            <a:r>
              <a:rPr lang="en-US" altLang="nb-NO" sz="3500" b="1" dirty="0">
                <a:solidFill>
                  <a:srgbClr val="FF0000"/>
                </a:solidFill>
              </a:rPr>
              <a:t>!</a:t>
            </a:r>
            <a:endParaRPr lang="en-US" altLang="nb-NO" sz="3500" b="1" dirty="0">
              <a:solidFill>
                <a:srgbClr val="FF0000"/>
              </a:solidFill>
              <a:ea typeface="+mj-ea"/>
              <a:cs typeface="+mj-cs"/>
            </a:endParaRPr>
          </a:p>
          <a:p>
            <a:pPr>
              <a:spcBef>
                <a:spcPct val="20000"/>
              </a:spcBef>
              <a:defRPr/>
            </a:pPr>
            <a:endParaRPr lang="en-US" sz="2400" b="1" dirty="0">
              <a:cs typeface="Calibri"/>
            </a:endParaRPr>
          </a:p>
          <a:p>
            <a:pPr marL="0">
              <a:spcBef>
                <a:spcPct val="20000"/>
              </a:spcBef>
              <a:defRPr/>
            </a:pPr>
            <a:endParaRPr lang="en-US" sz="2400" b="1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Vil du </a:t>
            </a:r>
            <a:r>
              <a:rPr lang="en-US" sz="2400" dirty="0" err="1"/>
              <a:t>være</a:t>
            </a:r>
            <a:r>
              <a:rPr lang="en-US" sz="2400" dirty="0"/>
              <a:t> med å </a:t>
            </a:r>
            <a:r>
              <a:rPr lang="en-US" sz="2400" dirty="0" err="1"/>
              <a:t>skape</a:t>
            </a:r>
            <a:r>
              <a:rPr lang="en-US" sz="2400" dirty="0"/>
              <a:t> noe? Vil du </a:t>
            </a:r>
            <a:r>
              <a:rPr lang="en-US" sz="2400" dirty="0" err="1"/>
              <a:t>jobbe</a:t>
            </a:r>
            <a:r>
              <a:rPr lang="en-US" sz="2400" dirty="0"/>
              <a:t> </a:t>
            </a:r>
            <a:r>
              <a:rPr lang="en-US" sz="2400" dirty="0" err="1"/>
              <a:t>kreativt</a:t>
            </a:r>
            <a:r>
              <a:rPr lang="en-US" sz="2400" dirty="0"/>
              <a:t>? Vil du </a:t>
            </a:r>
            <a:r>
              <a:rPr lang="en-US" sz="2400" dirty="0" err="1"/>
              <a:t>bli</a:t>
            </a:r>
            <a:r>
              <a:rPr lang="en-US" sz="2400" dirty="0"/>
              <a:t> </a:t>
            </a:r>
            <a:r>
              <a:rPr lang="en-US" sz="2400" dirty="0" err="1"/>
              <a:t>kjent</a:t>
            </a:r>
            <a:r>
              <a:rPr lang="en-US" sz="2400" dirty="0"/>
              <a:t> med </a:t>
            </a:r>
            <a:r>
              <a:rPr lang="en-US" sz="2400" dirty="0" err="1"/>
              <a:t>mulighetene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nærmiljøet</a:t>
            </a:r>
            <a:r>
              <a:rPr lang="en-US" sz="2400" dirty="0"/>
              <a:t> </a:t>
            </a:r>
            <a:r>
              <a:rPr lang="en-US" sz="2400" dirty="0" err="1"/>
              <a:t>ditt</a:t>
            </a:r>
            <a:r>
              <a:rPr lang="en-US" sz="2400" dirty="0"/>
              <a:t>? Mange av </a:t>
            </a:r>
            <a:r>
              <a:rPr lang="en-US" sz="2400" dirty="0" err="1"/>
              <a:t>fremtidens</a:t>
            </a:r>
            <a:r>
              <a:rPr lang="en-US" sz="2400" dirty="0"/>
              <a:t> </a:t>
            </a:r>
            <a:r>
              <a:rPr lang="en-US" sz="2400" dirty="0" err="1"/>
              <a:t>yrker</a:t>
            </a:r>
            <a:r>
              <a:rPr lang="en-US" sz="2400" dirty="0"/>
              <a:t> er </a:t>
            </a:r>
            <a:r>
              <a:rPr lang="en-US" sz="2400" dirty="0" err="1"/>
              <a:t>ennå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skapt</a:t>
            </a:r>
            <a:r>
              <a:rPr lang="en-US" sz="2400" dirty="0"/>
              <a:t>. </a:t>
            </a:r>
            <a:r>
              <a:rPr lang="en-US" sz="2400" dirty="0" err="1"/>
              <a:t>Kanskje</a:t>
            </a:r>
            <a:r>
              <a:rPr lang="en-US" sz="2400" dirty="0"/>
              <a:t> de </a:t>
            </a:r>
            <a:r>
              <a:rPr lang="en-US" sz="2400" dirty="0" err="1"/>
              <a:t>skapes</a:t>
            </a:r>
            <a:r>
              <a:rPr lang="en-US" sz="2400" dirty="0"/>
              <a:t> av </a:t>
            </a:r>
            <a:r>
              <a:rPr lang="en-US" sz="2400" dirty="0" err="1"/>
              <a:t>nettopp</a:t>
            </a:r>
            <a:r>
              <a:rPr lang="en-US" sz="2400" dirty="0"/>
              <a:t> deg!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/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I </a:t>
            </a:r>
            <a:r>
              <a:rPr lang="en-US" sz="2400" dirty="0" err="1"/>
              <a:t>dette</a:t>
            </a:r>
            <a:r>
              <a:rPr lang="en-US" sz="2400" dirty="0"/>
              <a:t> </a:t>
            </a:r>
            <a:r>
              <a:rPr lang="en-US" sz="2400" dirty="0" err="1"/>
              <a:t>valgfaget</a:t>
            </a:r>
            <a:r>
              <a:rPr lang="en-US" sz="2400" dirty="0"/>
              <a:t> </a:t>
            </a:r>
            <a:r>
              <a:rPr lang="en-US" sz="2400" dirty="0" err="1"/>
              <a:t>skal</a:t>
            </a:r>
            <a:r>
              <a:rPr lang="en-US" sz="2400" dirty="0"/>
              <a:t> du </a:t>
            </a:r>
            <a:r>
              <a:rPr lang="en-US" sz="2400" dirty="0" err="1"/>
              <a:t>jobbe</a:t>
            </a:r>
            <a:r>
              <a:rPr lang="en-US" sz="2400" dirty="0"/>
              <a:t> med å </a:t>
            </a:r>
            <a:r>
              <a:rPr lang="en-US" sz="2400" dirty="0" err="1"/>
              <a:t>starte</a:t>
            </a:r>
            <a:r>
              <a:rPr lang="en-US" sz="2400" dirty="0"/>
              <a:t>, drive og </a:t>
            </a:r>
            <a:r>
              <a:rPr lang="en-US" sz="2400" dirty="0" err="1"/>
              <a:t>avvikle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egen</a:t>
            </a:r>
            <a:r>
              <a:rPr lang="en-US" sz="2400" dirty="0"/>
              <a:t> </a:t>
            </a:r>
            <a:r>
              <a:rPr lang="en-US" sz="2400" dirty="0" err="1"/>
              <a:t>bedrift</a:t>
            </a:r>
            <a:r>
              <a:rPr lang="en-US" sz="2400" dirty="0"/>
              <a:t>. 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Passer for de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vil</a:t>
            </a:r>
            <a:r>
              <a:rPr lang="en-US" sz="2400" dirty="0"/>
              <a:t> ha </a:t>
            </a:r>
            <a:r>
              <a:rPr lang="en-US" sz="2400" dirty="0" err="1"/>
              <a:t>erfaring</a:t>
            </a:r>
            <a:r>
              <a:rPr lang="en-US" sz="2400" dirty="0"/>
              <a:t> med å </a:t>
            </a:r>
            <a:r>
              <a:rPr lang="en-US" sz="2400" dirty="0" err="1"/>
              <a:t>planlegge</a:t>
            </a:r>
            <a:r>
              <a:rPr lang="en-US" sz="2400" dirty="0"/>
              <a:t>, </a:t>
            </a:r>
            <a:r>
              <a:rPr lang="en-US" sz="2400" dirty="0" err="1"/>
              <a:t>utvikle</a:t>
            </a:r>
            <a:r>
              <a:rPr lang="en-US" sz="2400" dirty="0"/>
              <a:t> og </a:t>
            </a:r>
            <a:r>
              <a:rPr lang="en-US" sz="2400" dirty="0" err="1"/>
              <a:t>gjennomføre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bedrift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samarbeid</a:t>
            </a:r>
            <a:r>
              <a:rPr lang="en-US" sz="2400" dirty="0"/>
              <a:t> med </a:t>
            </a:r>
            <a:r>
              <a:rPr lang="en-US" sz="2400" dirty="0" err="1"/>
              <a:t>andre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err="1"/>
              <a:t>Lære</a:t>
            </a:r>
            <a:r>
              <a:rPr lang="en-US" sz="2400" dirty="0"/>
              <a:t> om </a:t>
            </a:r>
            <a:r>
              <a:rPr lang="en-US" sz="2400" dirty="0" err="1"/>
              <a:t>driften</a:t>
            </a:r>
            <a:r>
              <a:rPr lang="en-US" sz="2400" dirty="0"/>
              <a:t> av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bedrift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for </a:t>
            </a:r>
            <a:r>
              <a:rPr lang="en-US" sz="2400" dirty="0" err="1"/>
              <a:t>eksempel</a:t>
            </a:r>
            <a:r>
              <a:rPr lang="en-US" sz="2400" dirty="0"/>
              <a:t> </a:t>
            </a:r>
            <a:r>
              <a:rPr lang="en-US" sz="2400" dirty="0" err="1"/>
              <a:t>budsjett</a:t>
            </a:r>
            <a:r>
              <a:rPr lang="en-US" sz="2400" dirty="0"/>
              <a:t>, </a:t>
            </a:r>
            <a:r>
              <a:rPr lang="en-US" sz="2400" dirty="0" err="1"/>
              <a:t>innkjøp</a:t>
            </a:r>
            <a:r>
              <a:rPr lang="en-US" sz="2400" dirty="0"/>
              <a:t>, </a:t>
            </a:r>
            <a:r>
              <a:rPr lang="en-US" sz="2400" dirty="0" err="1"/>
              <a:t>etikk</a:t>
            </a:r>
            <a:r>
              <a:rPr lang="en-US" sz="2400" dirty="0"/>
              <a:t> og </a:t>
            </a:r>
            <a:r>
              <a:rPr lang="en-US" sz="2400" dirty="0" err="1"/>
              <a:t>bærekraft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defRPr/>
            </a:pPr>
            <a:endParaRPr lang="en-US" sz="1400" dirty="0"/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29701" name="Plassholder for lysbildenummer 1">
            <a:extLst>
              <a:ext uri="{FF2B5EF4-FFF2-40B4-BE49-F238E27FC236}">
                <a16:creationId xmlns:a16="http://schemas.microsoft.com/office/drawing/2014/main" id="{979618DC-B62B-4EA8-99DD-C9A07C7A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>
              <a:spcAft>
                <a:spcPts val="600"/>
              </a:spcAft>
            </a:pPr>
            <a:fld id="{357B3FDE-C170-4A3B-A741-C2467650A5C9}" type="slidenum">
              <a:rPr lang="en-US" altLang="nb-NO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7</a:t>
            </a:fld>
            <a:endParaRPr lang="en-US" altLang="nb-NO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34" name="Picture 10" descr="Vi samarbeider med Ungt Entreprenørskap - Akershus Energi">
            <a:extLst>
              <a:ext uri="{FF2B5EF4-FFF2-40B4-BE49-F238E27FC236}">
                <a16:creationId xmlns:a16="http://schemas.microsoft.com/office/drawing/2014/main" id="{465FB7BC-7D3A-48CA-B2AF-A3F3DECE7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b="9203"/>
          <a:stretch/>
        </p:blipFill>
        <p:spPr bwMode="auto">
          <a:xfrm>
            <a:off x="9221260" y="2308860"/>
            <a:ext cx="2970740" cy="14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t er sunt å stelle i hagen - Derfor elsker vi hagearbeid - Hageland">
            <a:extLst>
              <a:ext uri="{FF2B5EF4-FFF2-40B4-BE49-F238E27FC236}">
                <a16:creationId xmlns:a16="http://schemas.microsoft.com/office/drawing/2014/main" id="{69A38637-40D8-4B8D-AA93-78747B5ED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/>
          <a:stretch/>
        </p:blipFill>
        <p:spPr bwMode="auto">
          <a:xfrm>
            <a:off x="9221260" y="4617720"/>
            <a:ext cx="2970740" cy="14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6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FA4F5F-3DFB-4F6F-AB12-7F58E05A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71" y="1487121"/>
            <a:ext cx="10071818" cy="51309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sz="3500" b="1" dirty="0">
                <a:latin typeface="Candara"/>
              </a:rPr>
              <a:t>Fysisk aktivitet og helse. (FAOH)</a:t>
            </a:r>
            <a:r>
              <a:rPr lang="en-US" altLang="nb-NO" sz="3500" b="1" dirty="0">
                <a:solidFill>
                  <a:srgbClr val="FF0000"/>
                </a:solidFill>
              </a:rPr>
              <a:t> </a:t>
            </a:r>
          </a:p>
          <a:p>
            <a:pPr marL="0" indent="0" defTabSz="829544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altLang="nb-NO" sz="3500" b="1" dirty="0">
                <a:solidFill>
                  <a:srgbClr val="FF0000"/>
                </a:solidFill>
              </a:rPr>
              <a:t>   Kan </a:t>
            </a:r>
            <a:r>
              <a:rPr lang="en-US" altLang="nb-NO" sz="3500" b="1" dirty="0" err="1">
                <a:solidFill>
                  <a:srgbClr val="FF0000"/>
                </a:solidFill>
              </a:rPr>
              <a:t>velges</a:t>
            </a:r>
            <a:r>
              <a:rPr lang="en-US" altLang="nb-NO" sz="3500" b="1" dirty="0">
                <a:solidFill>
                  <a:srgbClr val="FF0000"/>
                </a:solidFill>
              </a:rPr>
              <a:t> av alle </a:t>
            </a:r>
            <a:r>
              <a:rPr lang="en-US" altLang="nb-NO" sz="3500" b="1" dirty="0" err="1">
                <a:solidFill>
                  <a:srgbClr val="FF0000"/>
                </a:solidFill>
              </a:rPr>
              <a:t>trinn</a:t>
            </a:r>
            <a:r>
              <a:rPr lang="en-US" altLang="nb-NO" sz="3500" b="1" dirty="0">
                <a:solidFill>
                  <a:srgbClr val="FF0000"/>
                </a:solidFill>
              </a:rPr>
              <a:t>!</a:t>
            </a:r>
            <a:endParaRPr lang="nb-NO" sz="3500" b="1" dirty="0">
              <a:latin typeface="Candara"/>
            </a:endParaRP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endParaRPr lang="nb-NO" sz="1950" dirty="0">
              <a:solidFill>
                <a:srgbClr val="000000"/>
              </a:solidFill>
              <a:latin typeface="Candara"/>
            </a:endParaRP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sz="2400" dirty="0">
                <a:latin typeface="+mj-lt"/>
              </a:rPr>
              <a:t>Passer for de elevene som liker å være i aktivitet.</a:t>
            </a:r>
            <a:endParaRPr lang="nb-NO" sz="2400" dirty="0">
              <a:latin typeface="+mj-lt"/>
              <a:cs typeface="Calibri Light"/>
            </a:endParaRP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sz="2400" dirty="0">
                <a:latin typeface="+mj-lt"/>
                <a:cs typeface="Calibri Light"/>
              </a:rPr>
              <a:t>Liker du gym så er FAOH et passende valgfag for deg. </a:t>
            </a: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sz="2400" dirty="0">
                <a:latin typeface="+mj-lt"/>
                <a:cs typeface="Calibri Light"/>
              </a:rPr>
              <a:t>Du må ikke være redd for å bli sliten hvis du skal velge dette faget. </a:t>
            </a: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r>
              <a:rPr lang="nb-NO" sz="2400" dirty="0">
                <a:latin typeface="+mj-lt"/>
              </a:rPr>
              <a:t>Vi jobber med mange ulike aktiviteter. Noen eksempler på hva vi har gjort: </a:t>
            </a:r>
            <a:br>
              <a:rPr lang="nb-NO" sz="2400" dirty="0">
                <a:latin typeface="+mj-lt"/>
                <a:cs typeface="Calibri Light"/>
              </a:rPr>
            </a:br>
            <a:r>
              <a:rPr lang="nb-NO" sz="2400" dirty="0">
                <a:latin typeface="+mj-lt"/>
              </a:rPr>
              <a:t>- 3000 meter</a:t>
            </a:r>
            <a:br>
              <a:rPr lang="nb-NO" sz="2400" dirty="0">
                <a:latin typeface="+mj-lt"/>
              </a:rPr>
            </a:br>
            <a:r>
              <a:rPr lang="nb-NO" sz="2400" dirty="0">
                <a:latin typeface="+mj-lt"/>
                <a:cs typeface="Calibri Light" panose="020F0302020204030204"/>
              </a:rPr>
              <a:t>- Ulike ballaktiviteter</a:t>
            </a:r>
            <a:br>
              <a:rPr lang="nb-NO" sz="2400" dirty="0">
                <a:latin typeface="+mj-lt"/>
                <a:cs typeface="Calibri Light" panose="020F0302020204030204"/>
              </a:rPr>
            </a:br>
            <a:r>
              <a:rPr lang="nb-NO" sz="2400" dirty="0">
                <a:latin typeface="+mj-lt"/>
                <a:cs typeface="Calibri Light" panose="020F0302020204030204"/>
              </a:rPr>
              <a:t>- </a:t>
            </a:r>
            <a:r>
              <a:rPr lang="nb-NO" sz="2400" dirty="0" err="1">
                <a:latin typeface="+mj-lt"/>
                <a:cs typeface="Calibri Light" panose="020F0302020204030204"/>
              </a:rPr>
              <a:t>Beeptest</a:t>
            </a:r>
            <a:br>
              <a:rPr lang="nb-NO" sz="2400" dirty="0">
                <a:latin typeface="+mj-lt"/>
                <a:cs typeface="Calibri Light" panose="020F0302020204030204"/>
              </a:rPr>
            </a:br>
            <a:r>
              <a:rPr lang="nb-NO" sz="2400" dirty="0">
                <a:latin typeface="+mj-lt"/>
                <a:cs typeface="Calibri Light" panose="020F0302020204030204"/>
              </a:rPr>
              <a:t>- </a:t>
            </a:r>
            <a:r>
              <a:rPr lang="nb-NO" sz="2400" dirty="0" err="1">
                <a:latin typeface="+mj-lt"/>
                <a:cs typeface="Calibri Light" panose="020F0302020204030204"/>
              </a:rPr>
              <a:t>Capture</a:t>
            </a:r>
            <a:r>
              <a:rPr lang="nb-NO" sz="2400" dirty="0">
                <a:latin typeface="+mj-lt"/>
                <a:cs typeface="Calibri Light" panose="020F0302020204030204"/>
              </a:rPr>
              <a:t> </a:t>
            </a:r>
            <a:r>
              <a:rPr lang="nb-NO" sz="2400" dirty="0" err="1">
                <a:latin typeface="+mj-lt"/>
                <a:cs typeface="Calibri Light" panose="020F0302020204030204"/>
              </a:rPr>
              <a:t>the</a:t>
            </a:r>
            <a:r>
              <a:rPr lang="nb-NO" sz="2400" dirty="0">
                <a:latin typeface="+mj-lt"/>
                <a:cs typeface="Calibri Light" panose="020F0302020204030204"/>
              </a:rPr>
              <a:t> </a:t>
            </a:r>
            <a:r>
              <a:rPr lang="nb-NO" sz="2400" dirty="0" err="1">
                <a:latin typeface="+mj-lt"/>
                <a:cs typeface="Calibri Light" panose="020F0302020204030204"/>
              </a:rPr>
              <a:t>flag</a:t>
            </a:r>
            <a:r>
              <a:rPr lang="nb-NO" sz="2400" dirty="0">
                <a:latin typeface="+mj-lt"/>
                <a:cs typeface="Calibri Light" panose="020F0302020204030204"/>
              </a:rPr>
              <a:t> og andre leker</a:t>
            </a:r>
            <a:br>
              <a:rPr lang="nb-NO" sz="2400" dirty="0">
                <a:latin typeface="+mj-lt"/>
                <a:cs typeface="Calibri Light" panose="020F0302020204030204"/>
              </a:rPr>
            </a:br>
            <a:r>
              <a:rPr lang="nb-NO" sz="2400" dirty="0">
                <a:latin typeface="+mj-lt"/>
                <a:cs typeface="Calibri Light" panose="020F0302020204030204"/>
              </a:rPr>
              <a:t>- Styrketrening</a:t>
            </a:r>
            <a:br>
              <a:rPr lang="nb-NO" sz="2400" dirty="0">
                <a:latin typeface="+mj-lt"/>
                <a:cs typeface="Calibri Light" panose="020F0302020204030204"/>
              </a:rPr>
            </a:br>
            <a:r>
              <a:rPr lang="nb-NO" sz="2400" dirty="0">
                <a:latin typeface="+mj-lt"/>
                <a:cs typeface="Calibri Light" panose="020F0302020204030204"/>
              </a:rPr>
              <a:t>- Turn/bevegelighetstrening</a:t>
            </a:r>
            <a:br>
              <a:rPr lang="nb-NO" sz="2400" dirty="0">
                <a:latin typeface="+mj-lt"/>
                <a:cs typeface="Calibri Light" panose="020F0302020204030204"/>
              </a:rPr>
            </a:br>
            <a:r>
              <a:rPr lang="nb-NO" sz="2400" dirty="0">
                <a:latin typeface="+mj-lt"/>
                <a:cs typeface="Calibri Light" panose="020F0302020204030204"/>
              </a:rPr>
              <a:t>- Intervaller</a:t>
            </a: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endParaRPr lang="nb-NO" sz="1800" dirty="0">
              <a:latin typeface="+mj-lt"/>
              <a:cs typeface="Calibri Light" panose="020F0302020204030204"/>
            </a:endParaRP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endParaRPr lang="nb-NO" sz="1800" dirty="0">
              <a:latin typeface="Calibri Light" panose="020F0302020204030204"/>
              <a:cs typeface="Calibri Light" panose="020F0302020204030204"/>
            </a:endParaRPr>
          </a:p>
          <a:p>
            <a:pPr marL="0" indent="0" defTabSz="829544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nb-NO" sz="1800" dirty="0">
              <a:latin typeface="Calibri Light" panose="020F0302020204030204"/>
              <a:cs typeface="Calibri Light" panose="020F0302020204030204"/>
            </a:endParaRPr>
          </a:p>
          <a:p>
            <a:pPr defTabSz="829544">
              <a:lnSpc>
                <a:spcPct val="100000"/>
              </a:lnSpc>
              <a:spcBef>
                <a:spcPct val="20000"/>
              </a:spcBef>
              <a:defRPr/>
            </a:pPr>
            <a:endParaRPr lang="nb-NO" sz="1814" dirty="0">
              <a:latin typeface="Calibri Light" panose="020F0302020204030204"/>
              <a:cs typeface="Calibri Light" panose="020F0302020204030204"/>
            </a:endParaRPr>
          </a:p>
          <a:p>
            <a:pPr marL="0" indent="0" defTabSz="829544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None/>
              <a:defRPr/>
            </a:pPr>
            <a:endParaRPr lang="nb-NO" sz="1814" dirty="0">
              <a:latin typeface="Calibri" panose="020F0502020204030204"/>
              <a:cs typeface="Calibri" panose="020F0502020204030204"/>
            </a:endParaRPr>
          </a:p>
          <a:p>
            <a:pPr defTabSz="829544">
              <a:buNone/>
              <a:defRPr/>
            </a:pPr>
            <a:endParaRPr lang="nb-NO" sz="1814" dirty="0">
              <a:cs typeface="Calibri" panose="020F0502020204030204"/>
            </a:endParaRPr>
          </a:p>
        </p:txBody>
      </p:sp>
      <p:sp>
        <p:nvSpPr>
          <p:cNvPr id="27653" name="Plassholder for lysbildenummer 1">
            <a:extLst>
              <a:ext uri="{FF2B5EF4-FFF2-40B4-BE49-F238E27FC236}">
                <a16:creationId xmlns:a16="http://schemas.microsoft.com/office/drawing/2014/main" id="{ADE50CC1-DE0B-43F8-9271-59935260A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2396198-E9BD-4C4C-81F6-6271A8BCF62C}" type="slidenum">
              <a:rPr lang="nb-NO" altLang="nb-NO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2" name="Bilde 4" descr="Et bilde som inneholder gress, utendørs, bilvei, reiser&#10;&#10;Automatisk generert beskrivelse">
            <a:extLst>
              <a:ext uri="{FF2B5EF4-FFF2-40B4-BE49-F238E27FC236}">
                <a16:creationId xmlns:a16="http://schemas.microsoft.com/office/drawing/2014/main" id="{10EE3AE3-01D6-401C-82CE-C66A9E0A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13" y="1"/>
            <a:ext cx="3300827" cy="9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BBD5CE8-54DD-D089-B6F1-CAE49949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269" y="136525"/>
            <a:ext cx="273367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19" name="Rectangle 29718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8B1635-2886-4BBB-B45B-3E512837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82" y="436880"/>
            <a:ext cx="9711477" cy="558479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4600" b="1" dirty="0"/>
              <a:t>Design og redesign </a:t>
            </a:r>
            <a:r>
              <a:rPr lang="en-US" altLang="nb-NO" sz="4600" b="1" dirty="0">
                <a:solidFill>
                  <a:srgbClr val="FF0000"/>
                </a:solidFill>
              </a:rPr>
              <a:t>Kan </a:t>
            </a:r>
            <a:r>
              <a:rPr lang="en-US" altLang="nb-NO" sz="4600" b="1" dirty="0" err="1">
                <a:solidFill>
                  <a:srgbClr val="FF0000"/>
                </a:solidFill>
              </a:rPr>
              <a:t>velges</a:t>
            </a:r>
            <a:r>
              <a:rPr lang="en-US" altLang="nb-NO" sz="4600" b="1" dirty="0">
                <a:solidFill>
                  <a:srgbClr val="FF0000"/>
                </a:solidFill>
              </a:rPr>
              <a:t> av alle </a:t>
            </a:r>
            <a:r>
              <a:rPr lang="en-US" altLang="nb-NO" sz="4600" b="1" dirty="0" err="1">
                <a:solidFill>
                  <a:srgbClr val="FF0000"/>
                </a:solidFill>
              </a:rPr>
              <a:t>trinn</a:t>
            </a:r>
            <a:r>
              <a:rPr lang="en-US" altLang="nb-NO" sz="4600" b="1" dirty="0">
                <a:solidFill>
                  <a:srgbClr val="FF0000"/>
                </a:solidFill>
              </a:rPr>
              <a:t>!</a:t>
            </a:r>
            <a:endParaRPr lang="en-US" altLang="nb-NO" sz="46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3500" b="1" dirty="0"/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2000" b="1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3200" b="1" dirty="0" err="1"/>
              <a:t>Søppel</a:t>
            </a:r>
            <a:endParaRPr lang="en-US" sz="3200" b="1" dirty="0"/>
          </a:p>
          <a:p>
            <a:pPr fontAlgn="base"/>
            <a:r>
              <a:rPr lang="en-US" sz="3200" b="0" i="0" u="none" strike="noStrike" dirty="0">
                <a:effectLst/>
              </a:rPr>
              <a:t>Å </a:t>
            </a:r>
            <a:r>
              <a:rPr lang="en-US" sz="3200" b="0" i="0" u="none" strike="noStrike" dirty="0" err="1">
                <a:effectLst/>
              </a:rPr>
              <a:t>øke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bevisstheten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rundt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overforbruket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i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samfunnet</a:t>
            </a:r>
            <a:r>
              <a:rPr lang="en-US" sz="3200" b="0" i="0" dirty="0">
                <a:effectLst/>
              </a:rPr>
              <a:t>​</a:t>
            </a:r>
          </a:p>
          <a:p>
            <a:pPr fontAlgn="base"/>
            <a:r>
              <a:rPr lang="en-US" sz="3200" b="0" i="0" u="none" strike="noStrike" dirty="0">
                <a:effectLst/>
              </a:rPr>
              <a:t>Se </a:t>
            </a:r>
            <a:r>
              <a:rPr lang="en-US" sz="3200" b="0" i="0" u="none" strike="noStrike" dirty="0" err="1">
                <a:effectLst/>
              </a:rPr>
              <a:t>muligheter</a:t>
            </a:r>
            <a:r>
              <a:rPr lang="en-US" sz="3200" b="0" i="0" u="none" strike="noStrike" dirty="0">
                <a:effectLst/>
              </a:rPr>
              <a:t> der </a:t>
            </a:r>
            <a:r>
              <a:rPr lang="en-US" sz="3200" b="0" i="0" u="none" strike="noStrike" dirty="0" err="1">
                <a:effectLst/>
              </a:rPr>
              <a:t>andre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kun</a:t>
            </a:r>
            <a:r>
              <a:rPr lang="en-US" sz="3200" b="0" i="0" u="none" strike="noStrike" dirty="0">
                <a:effectLst/>
              </a:rPr>
              <a:t> ser </a:t>
            </a:r>
            <a:r>
              <a:rPr lang="en-US" sz="3200" b="0" i="0" u="none" strike="noStrike" dirty="0" err="1">
                <a:effectLst/>
              </a:rPr>
              <a:t>søppel</a:t>
            </a:r>
            <a:r>
              <a:rPr lang="en-US" sz="3200" b="0" i="0" dirty="0">
                <a:effectLst/>
              </a:rPr>
              <a:t>​</a:t>
            </a:r>
          </a:p>
          <a:p>
            <a:pPr fontAlgn="base"/>
            <a:r>
              <a:rPr lang="en-US" sz="3200" b="0" i="0" u="none" strike="noStrike" dirty="0" err="1">
                <a:effectLst/>
              </a:rPr>
              <a:t>Skape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ny</a:t>
            </a:r>
            <a:r>
              <a:rPr lang="en-US" sz="3200" b="0" i="0" u="none" strike="noStrike" dirty="0">
                <a:effectLst/>
              </a:rPr>
              <a:t> og </a:t>
            </a:r>
            <a:r>
              <a:rPr lang="en-US" sz="3200" b="0" i="0" u="none" strike="noStrike" dirty="0" err="1">
                <a:effectLst/>
              </a:rPr>
              <a:t>bærekraftig</a:t>
            </a:r>
            <a:r>
              <a:rPr lang="en-US" sz="3200" b="0" i="0" u="none" strike="noStrike" dirty="0">
                <a:effectLst/>
              </a:rPr>
              <a:t> design </a:t>
            </a:r>
            <a:r>
              <a:rPr lang="en-US" sz="3200" b="0" i="0" u="none" strike="noStrike" dirty="0" err="1">
                <a:effectLst/>
              </a:rPr>
              <a:t>ved</a:t>
            </a:r>
            <a:r>
              <a:rPr lang="en-US" sz="3200" b="0" i="0" u="none" strike="noStrike" dirty="0">
                <a:effectLst/>
              </a:rPr>
              <a:t> å </a:t>
            </a:r>
            <a:r>
              <a:rPr lang="en-US" sz="3200" b="0" i="0" u="none" strike="noStrike" dirty="0" err="1">
                <a:effectLst/>
              </a:rPr>
              <a:t>gi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ny</a:t>
            </a:r>
            <a:r>
              <a:rPr lang="en-US" sz="3200" b="0" i="0" u="none" strike="noStrike" dirty="0">
                <a:effectLst/>
              </a:rPr>
              <a:t> form og </a:t>
            </a:r>
            <a:r>
              <a:rPr lang="en-US" sz="3200" b="0" i="0" u="none" strike="noStrike" dirty="0" err="1">
                <a:effectLst/>
              </a:rPr>
              <a:t>funksjon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til</a:t>
            </a:r>
            <a:r>
              <a:rPr lang="en-US" sz="3200" b="0" i="0" u="none" strike="noStrike" dirty="0">
                <a:effectLst/>
              </a:rPr>
              <a:t> </a:t>
            </a:r>
            <a:r>
              <a:rPr lang="en-US" sz="3200" b="0" i="0" u="none" strike="noStrike" dirty="0" err="1">
                <a:effectLst/>
              </a:rPr>
              <a:t>gjenstander</a:t>
            </a:r>
            <a:r>
              <a:rPr lang="en-US" sz="3200" b="0" i="0" u="none" strike="noStrike" dirty="0">
                <a:effectLst/>
              </a:rPr>
              <a:t> vi </a:t>
            </a:r>
            <a:r>
              <a:rPr lang="en-US" sz="3200" b="0" i="0" u="none" strike="noStrike" dirty="0" err="1">
                <a:effectLst/>
              </a:rPr>
              <a:t>kaster</a:t>
            </a:r>
            <a:r>
              <a:rPr lang="en-US" sz="3200" b="0" i="0" u="none" strike="noStrike" dirty="0">
                <a:effectLst/>
              </a:rPr>
              <a:t>.</a:t>
            </a:r>
            <a:r>
              <a:rPr lang="en-US" sz="3200" b="0" i="0" dirty="0">
                <a:effectLst/>
              </a:rPr>
              <a:t>​</a:t>
            </a:r>
          </a:p>
          <a:p>
            <a:pPr fontAlgn="base"/>
            <a:r>
              <a:rPr lang="en-US" sz="3200" b="0" i="0" u="none" strike="noStrike" dirty="0">
                <a:effectLst/>
              </a:rPr>
              <a:t>Se </a:t>
            </a:r>
            <a:r>
              <a:rPr lang="en-US" sz="3200" b="0" i="0" u="none" strike="noStrike" dirty="0" err="1">
                <a:effectLst/>
              </a:rPr>
              <a:t>funksjon</a:t>
            </a:r>
            <a:r>
              <a:rPr lang="en-US" sz="3200" b="0" i="0" u="none" strike="noStrike" dirty="0">
                <a:effectLst/>
              </a:rPr>
              <a:t> og form med «nye </a:t>
            </a:r>
            <a:r>
              <a:rPr lang="en-US" sz="3200" b="0" i="0" u="none" strike="noStrike" dirty="0" err="1">
                <a:effectLst/>
              </a:rPr>
              <a:t>øyne</a:t>
            </a:r>
            <a:r>
              <a:rPr lang="en-US" sz="3200" b="0" i="0" u="none" strike="noStrike" dirty="0">
                <a:effectLst/>
              </a:rPr>
              <a:t>»</a:t>
            </a:r>
            <a:r>
              <a:rPr lang="en-US" sz="3200" b="0" i="0" dirty="0">
                <a:effectLst/>
              </a:rPr>
              <a:t>​</a:t>
            </a:r>
          </a:p>
          <a:p>
            <a:pPr>
              <a:spcBef>
                <a:spcPct val="20000"/>
              </a:spcBef>
              <a:defRPr/>
            </a:pPr>
            <a:endParaRPr lang="en-US" sz="3200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nb-NO" sz="3200" b="1" dirty="0"/>
              <a:t>Materialerfaring</a:t>
            </a:r>
          </a:p>
          <a:p>
            <a:pPr fontAlgn="base"/>
            <a:r>
              <a:rPr lang="en-US" sz="3200" b="0" i="0" u="none" strike="noStrike" dirty="0">
                <a:effectLst/>
              </a:rPr>
              <a:t>Du </a:t>
            </a:r>
            <a:r>
              <a:rPr lang="en-US" sz="3200" b="0" i="0" u="none" strike="noStrike" dirty="0" err="1">
                <a:effectLst/>
              </a:rPr>
              <a:t>vil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få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karakter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i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valgfaget</a:t>
            </a:r>
            <a:r>
              <a:rPr lang="en-US" sz="3200" b="0" i="0" u="none" strike="noStrike" dirty="0">
                <a:effectLst/>
              </a:rPr>
              <a:t> design og redesign </a:t>
            </a:r>
            <a:r>
              <a:rPr lang="en-US" sz="3200" b="0" i="0" u="none" strike="noStrike" dirty="0" err="1">
                <a:effectLst/>
              </a:rPr>
              <a:t>basert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på</a:t>
            </a:r>
            <a:r>
              <a:rPr lang="en-US" sz="3200" b="0" i="0" u="none" strike="noStrike" dirty="0">
                <a:effectLst/>
              </a:rPr>
              <a:t> </a:t>
            </a:r>
            <a:r>
              <a:rPr lang="en-US" sz="3200" b="0" i="0" u="none" strike="noStrike" dirty="0" err="1">
                <a:effectLst/>
              </a:rPr>
              <a:t>kompetansen</a:t>
            </a:r>
            <a:r>
              <a:rPr lang="en-US" sz="3200" b="0" i="0" u="none" strike="noStrike" dirty="0">
                <a:effectLst/>
              </a:rPr>
              <a:t> du </a:t>
            </a:r>
            <a:r>
              <a:rPr lang="en-US" sz="3200" b="0" i="0" u="none" strike="noStrike" dirty="0" err="1">
                <a:effectLst/>
              </a:rPr>
              <a:t>har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vist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gjennom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arbeid</a:t>
            </a:r>
            <a:r>
              <a:rPr lang="en-US" sz="3200" b="0" i="0" u="none" strike="noStrike" dirty="0">
                <a:effectLst/>
              </a:rPr>
              <a:t> med </a:t>
            </a:r>
            <a:r>
              <a:rPr lang="en-US" sz="3200" b="0" i="0" u="none" strike="noStrike" dirty="0" err="1">
                <a:effectLst/>
              </a:rPr>
              <a:t>bærekraft</a:t>
            </a:r>
            <a:r>
              <a:rPr lang="en-US" sz="3200" b="0" i="0" u="none" strike="noStrike" dirty="0">
                <a:effectLst/>
              </a:rPr>
              <a:t>, </a:t>
            </a:r>
            <a:r>
              <a:rPr lang="en-US" sz="3200" b="0" i="0" u="none" strike="noStrike" dirty="0" err="1">
                <a:effectLst/>
              </a:rPr>
              <a:t>designprosesser</a:t>
            </a:r>
            <a:r>
              <a:rPr lang="en-US" sz="3200" b="0" i="0" u="none" strike="noStrike" dirty="0">
                <a:effectLst/>
              </a:rPr>
              <a:t> og </a:t>
            </a:r>
            <a:r>
              <a:rPr lang="en-US" sz="3200" b="0" i="0" u="none" strike="noStrike" dirty="0" err="1">
                <a:effectLst/>
              </a:rPr>
              <a:t>i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utviklingen</a:t>
            </a:r>
            <a:r>
              <a:rPr lang="en-US" sz="3200" b="0" i="0" u="none" strike="noStrike" dirty="0">
                <a:effectLst/>
              </a:rPr>
              <a:t> av </a:t>
            </a:r>
            <a:r>
              <a:rPr lang="en-US" sz="3200" b="0" i="0" u="none" strike="noStrike" dirty="0" err="1">
                <a:effectLst/>
              </a:rPr>
              <a:t>håndverksferdigheter</a:t>
            </a:r>
            <a:r>
              <a:rPr lang="en-US" sz="3200" b="0" i="0" u="none" strike="noStrike" dirty="0">
                <a:effectLst/>
              </a:rPr>
              <a:t>. </a:t>
            </a:r>
            <a:r>
              <a:rPr lang="en-US" sz="3200" b="0" i="0" dirty="0">
                <a:effectLst/>
              </a:rPr>
              <a:t>​</a:t>
            </a:r>
          </a:p>
          <a:p>
            <a:pPr fontAlgn="base"/>
            <a:r>
              <a:rPr lang="en-US" sz="3200" b="0" i="0" u="none" strike="noStrike" dirty="0" err="1">
                <a:effectLst/>
              </a:rPr>
              <a:t>Altså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må</a:t>
            </a:r>
            <a:r>
              <a:rPr lang="en-US" sz="3200" b="0" i="0" u="none" strike="noStrike" dirty="0">
                <a:effectLst/>
              </a:rPr>
              <a:t> vi </a:t>
            </a:r>
            <a:r>
              <a:rPr lang="en-US" sz="3200" b="0" i="0" u="none" strike="noStrike" dirty="0" err="1">
                <a:effectLst/>
              </a:rPr>
              <a:t>bygge</a:t>
            </a:r>
            <a:r>
              <a:rPr lang="en-US" sz="3200" b="0" i="0" u="none" strike="noStrike" dirty="0">
                <a:effectLst/>
              </a:rPr>
              <a:t> stein </a:t>
            </a:r>
            <a:r>
              <a:rPr lang="en-US" sz="3200" b="0" i="0" u="none" strike="noStrike" dirty="0" err="1">
                <a:effectLst/>
              </a:rPr>
              <a:t>på</a:t>
            </a:r>
            <a:r>
              <a:rPr lang="en-US" sz="3200" b="0" i="0" u="none" strike="noStrike" dirty="0">
                <a:effectLst/>
              </a:rPr>
              <a:t> stein. Du </a:t>
            </a:r>
            <a:r>
              <a:rPr lang="en-US" sz="3200" b="0" i="0" u="none" strike="noStrike" dirty="0" err="1">
                <a:effectLst/>
              </a:rPr>
              <a:t>må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tørre</a:t>
            </a:r>
            <a:r>
              <a:rPr lang="en-US" sz="3200" b="0" i="0" u="none" strike="noStrike" dirty="0">
                <a:effectLst/>
              </a:rPr>
              <a:t> å </a:t>
            </a:r>
            <a:r>
              <a:rPr lang="en-US" sz="3200" b="0" i="0" u="none" strike="noStrike" dirty="0" err="1">
                <a:effectLst/>
              </a:rPr>
              <a:t>bli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kjent</a:t>
            </a:r>
            <a:r>
              <a:rPr lang="en-US" sz="3200" b="0" i="0" u="none" strike="noStrike" dirty="0">
                <a:effectLst/>
              </a:rPr>
              <a:t> med </a:t>
            </a:r>
            <a:r>
              <a:rPr lang="en-US" sz="3200" b="0" i="0" u="none" strike="noStrike" dirty="0" err="1">
                <a:effectLst/>
              </a:rPr>
              <a:t>ulike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materialer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gjennom</a:t>
            </a:r>
            <a:r>
              <a:rPr lang="en-US" sz="3200" b="0" i="0" u="none" strike="noStrike" dirty="0">
                <a:effectLst/>
              </a:rPr>
              <a:t> å </a:t>
            </a:r>
            <a:r>
              <a:rPr lang="en-US" sz="3200" b="0" i="0" u="none" strike="noStrike" dirty="0" err="1">
                <a:effectLst/>
              </a:rPr>
              <a:t>erfare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hvordan</a:t>
            </a:r>
            <a:r>
              <a:rPr lang="en-US" sz="3200" b="0" i="0" u="none" strike="noStrike" dirty="0">
                <a:effectLst/>
              </a:rPr>
              <a:t> de «</a:t>
            </a:r>
            <a:r>
              <a:rPr lang="en-US" sz="3200" b="0" i="0" u="none" strike="noStrike" dirty="0" err="1">
                <a:effectLst/>
              </a:rPr>
              <a:t>oppfører</a:t>
            </a:r>
            <a:r>
              <a:rPr lang="en-US" sz="3200" b="0" i="0" u="none" strike="noStrike" dirty="0">
                <a:effectLst/>
              </a:rPr>
              <a:t> seg» under </a:t>
            </a:r>
            <a:r>
              <a:rPr lang="en-US" sz="3200" b="0" i="0" u="none" strike="noStrike" dirty="0" err="1">
                <a:effectLst/>
              </a:rPr>
              <a:t>bearbeiding</a:t>
            </a:r>
            <a:r>
              <a:rPr lang="en-US" sz="3200" b="0" i="0" u="none" strike="noStrike" dirty="0">
                <a:effectLst/>
              </a:rPr>
              <a:t>.</a:t>
            </a:r>
            <a:r>
              <a:rPr lang="en-US" sz="3200" b="0" i="0" dirty="0">
                <a:effectLst/>
              </a:rPr>
              <a:t>​</a:t>
            </a:r>
          </a:p>
          <a:p>
            <a:pPr fontAlgn="base"/>
            <a:r>
              <a:rPr lang="en-US" sz="3200" b="0" i="0" u="none" strike="noStrike" dirty="0">
                <a:effectLst/>
              </a:rPr>
              <a:t>Du </a:t>
            </a:r>
            <a:r>
              <a:rPr lang="en-US" sz="3200" b="0" i="0" u="none" strike="noStrike" dirty="0" err="1">
                <a:effectLst/>
              </a:rPr>
              <a:t>må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tørre</a:t>
            </a:r>
            <a:r>
              <a:rPr lang="en-US" sz="3200" b="0" i="0" u="none" strike="noStrike" dirty="0">
                <a:effectLst/>
              </a:rPr>
              <a:t> å </a:t>
            </a:r>
            <a:r>
              <a:rPr lang="en-US" sz="3200" b="0" i="0" u="none" strike="noStrike" dirty="0" err="1">
                <a:effectLst/>
              </a:rPr>
              <a:t>eksperimentere</a:t>
            </a:r>
            <a:r>
              <a:rPr lang="en-US" sz="3200" b="0" i="0" u="none" strike="noStrike" dirty="0">
                <a:effectLst/>
              </a:rPr>
              <a:t> med å </a:t>
            </a:r>
            <a:r>
              <a:rPr lang="en-US" sz="3200" b="0" i="0" u="none" strike="noStrike" dirty="0" err="1">
                <a:effectLst/>
              </a:rPr>
              <a:t>sette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ulike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materialer</a:t>
            </a:r>
            <a:r>
              <a:rPr lang="en-US" sz="3200" b="0" i="0" u="none" strike="noStrike" dirty="0">
                <a:effectLst/>
              </a:rPr>
              <a:t> </a:t>
            </a:r>
            <a:r>
              <a:rPr lang="en-US" sz="3200" b="0" i="0" u="none" strike="noStrike" dirty="0" err="1">
                <a:effectLst/>
              </a:rPr>
              <a:t>sammen</a:t>
            </a:r>
            <a:r>
              <a:rPr lang="en-US" sz="3200" b="0" i="0" u="none" strike="noStrike" dirty="0">
                <a:effectLst/>
              </a:rPr>
              <a:t>, og se </a:t>
            </a:r>
            <a:r>
              <a:rPr lang="en-US" sz="3200" b="0" i="0" u="none" strike="noStrike" dirty="0" err="1">
                <a:effectLst/>
              </a:rPr>
              <a:t>hva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som</a:t>
            </a:r>
            <a:r>
              <a:rPr lang="en-US" sz="3200" b="0" i="0" u="none" strike="noStrike" dirty="0">
                <a:effectLst/>
              </a:rPr>
              <a:t> lar seg </a:t>
            </a:r>
            <a:r>
              <a:rPr lang="en-US" sz="3200" b="0" i="0" u="none" strike="noStrike" dirty="0" err="1">
                <a:effectLst/>
              </a:rPr>
              <a:t>gjøre</a:t>
            </a:r>
            <a:r>
              <a:rPr lang="en-US" sz="3200" b="0" i="0" dirty="0">
                <a:effectLst/>
              </a:rPr>
              <a:t>​</a:t>
            </a:r>
          </a:p>
          <a:p>
            <a:pPr>
              <a:spcBef>
                <a:spcPct val="20000"/>
              </a:spcBef>
              <a:buClr>
                <a:srgbClr val="31B6FD"/>
              </a:buClr>
              <a:defRPr/>
            </a:pPr>
            <a:endParaRPr lang="en-US" sz="1000" dirty="0"/>
          </a:p>
          <a:p>
            <a:pPr>
              <a:spcBef>
                <a:spcPct val="20000"/>
              </a:spcBef>
              <a:buClr>
                <a:srgbClr val="31B6FD"/>
              </a:buClr>
              <a:defRPr/>
            </a:pPr>
            <a:endParaRPr lang="en-US" sz="1000" dirty="0"/>
          </a:p>
          <a:p>
            <a:pPr marL="0">
              <a:spcBef>
                <a:spcPct val="20000"/>
              </a:spcBef>
              <a:buClr>
                <a:srgbClr val="31B6FD"/>
              </a:buCl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</p:txBody>
      </p:sp>
      <p:pic>
        <p:nvPicPr>
          <p:cNvPr id="1034" name="Picture 10" descr="Et bilde som inneholder Avfallsbeholder, grunn, grønn, søppelkurv&#10;&#10;Automatisk generert beskrivelse">
            <a:extLst>
              <a:ext uri="{FF2B5EF4-FFF2-40B4-BE49-F238E27FC236}">
                <a16:creationId xmlns:a16="http://schemas.microsoft.com/office/drawing/2014/main" id="{1B6FCA58-37EF-AE9F-DF6E-50892FD1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4913" b="5"/>
          <a:stretch/>
        </p:blipFill>
        <p:spPr bwMode="auto">
          <a:xfrm>
            <a:off x="10382730" y="3955312"/>
            <a:ext cx="1806221" cy="1815568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t bilde som inneholder veske, tilbehør, håndveske, Bagasje og bager&#10;&#10;Automatisk generert beskrivelse">
            <a:extLst>
              <a:ext uri="{FF2B5EF4-FFF2-40B4-BE49-F238E27FC236}">
                <a16:creationId xmlns:a16="http://schemas.microsoft.com/office/drawing/2014/main" id="{BBE21952-1D99-2F43-793E-7EB3EB50A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r="1475" b="-1"/>
          <a:stretch/>
        </p:blipFill>
        <p:spPr bwMode="auto">
          <a:xfrm>
            <a:off x="9849684" y="-5"/>
            <a:ext cx="2351215" cy="1815568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Plassholder for lysbildenummer 1">
            <a:extLst>
              <a:ext uri="{FF2B5EF4-FFF2-40B4-BE49-F238E27FC236}">
                <a16:creationId xmlns:a16="http://schemas.microsoft.com/office/drawing/2014/main" id="{979618DC-B62B-4EA8-99DD-C9A07C7A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67800" y="6356350"/>
            <a:ext cx="22860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357B3FDE-C170-4A3B-A741-C2467650A5C9}" type="slidenum">
              <a:rPr lang="en-US" altLang="nb-NO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altLang="nb-NO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152</TotalTime>
  <Words>971</Words>
  <Application>Microsoft Office PowerPoint</Application>
  <PresentationFormat>Widescreen</PresentationFormat>
  <Paragraphs>133</Paragraphs>
  <Slides>11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Roboto</vt:lpstr>
      <vt:lpstr>Times New Roman</vt:lpstr>
      <vt:lpstr>Office Theme</vt:lpstr>
      <vt:lpstr>PowerPoint-presentasjon</vt:lpstr>
      <vt:lpstr>PowerPoint-presentasjon</vt:lpstr>
      <vt:lpstr>Hovedvalg tas i IST 19. - 23.05.2025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Kirsti Ellingsen Bertheau</dc:creator>
  <cp:lastModifiedBy>Kirsti Ellingsen Bertheau</cp:lastModifiedBy>
  <cp:revision>4</cp:revision>
  <dcterms:created xsi:type="dcterms:W3CDTF">2022-03-25T11:11:07Z</dcterms:created>
  <dcterms:modified xsi:type="dcterms:W3CDTF">2025-05-16T10:58:31Z</dcterms:modified>
</cp:coreProperties>
</file>